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6" r:id="rId2"/>
  </p:sldIdLst>
  <p:sldSz cx="42773600" cy="30243463"/>
  <p:notesSz cx="7099300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Forte" panose="03060902040502070203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Forte" panose="03060902040502070203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Forte" panose="03060902040502070203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Forte" panose="03060902040502070203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Forte" panose="03060902040502070203" pitchFamily="66" charset="0"/>
        <a:ea typeface="+mn-ea"/>
        <a:cs typeface="+mn-cs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Forte" panose="03060902040502070203" pitchFamily="66" charset="0"/>
        <a:ea typeface="+mn-ea"/>
        <a:cs typeface="+mn-cs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Forte" panose="03060902040502070203" pitchFamily="66" charset="0"/>
        <a:ea typeface="+mn-ea"/>
        <a:cs typeface="+mn-cs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Forte" panose="03060902040502070203" pitchFamily="66" charset="0"/>
        <a:ea typeface="+mn-ea"/>
        <a:cs typeface="+mn-cs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Forte" panose="03060902040502070203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26">
          <p15:clr>
            <a:srgbClr val="A4A3A4"/>
          </p15:clr>
        </p15:guide>
        <p15:guide id="2" pos="134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969696"/>
    <a:srgbClr val="FF0000"/>
    <a:srgbClr val="B5CCE5"/>
    <a:srgbClr val="75647E"/>
    <a:srgbClr val="54475B"/>
    <a:srgbClr val="BAC3DC"/>
    <a:srgbClr val="84718F"/>
    <a:srgbClr val="94839D"/>
    <a:srgbClr val="005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4876" autoAdjust="0"/>
    <p:restoredTop sz="70135" autoAdjust="0"/>
  </p:normalViewPr>
  <p:slideViewPr>
    <p:cSldViewPr snapToGrid="0" snapToObjects="1">
      <p:cViewPr varScale="1">
        <p:scale>
          <a:sx n="27" d="100"/>
          <a:sy n="27" d="100"/>
        </p:scale>
        <p:origin x="1788" y="144"/>
      </p:cViewPr>
      <p:guideLst>
        <p:guide orient="horz" pos="9526"/>
        <p:guide pos="134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46700" y="4949825"/>
            <a:ext cx="32080200" cy="105283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46700" y="15884525"/>
            <a:ext cx="32080200" cy="73025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4659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0050" y="1609725"/>
            <a:ext cx="36893500" cy="58467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0050" y="8050213"/>
            <a:ext cx="36893500" cy="191897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9092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10175" y="1609725"/>
            <a:ext cx="9223375" cy="2563018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0050" y="1609725"/>
            <a:ext cx="27517725" cy="25630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866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0050" y="1609725"/>
            <a:ext cx="36893500" cy="58467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0050" y="8050213"/>
            <a:ext cx="36893500" cy="191897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2101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7825" y="7540625"/>
            <a:ext cx="36893500" cy="1257935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7825" y="20239038"/>
            <a:ext cx="36893500" cy="6616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516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0050" y="1609725"/>
            <a:ext cx="36893500" cy="58467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0050" y="8050213"/>
            <a:ext cx="18370550" cy="191897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63000" y="8050213"/>
            <a:ext cx="18370550" cy="191897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6397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6400" y="1609725"/>
            <a:ext cx="36891913" cy="58467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6400" y="7413625"/>
            <a:ext cx="18094325" cy="36337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6400" y="11047413"/>
            <a:ext cx="18094325" cy="162480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53500" y="7413625"/>
            <a:ext cx="18184813" cy="36337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53500" y="11047413"/>
            <a:ext cx="18184813" cy="162480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735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0050" y="1609725"/>
            <a:ext cx="36893500" cy="58467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126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886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6400" y="2016125"/>
            <a:ext cx="13795375" cy="705643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84813" y="4354513"/>
            <a:ext cx="21653500" cy="214931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6400" y="9072563"/>
            <a:ext cx="13795375" cy="16810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3379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6400" y="2016125"/>
            <a:ext cx="13795375" cy="705643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184813" y="4354513"/>
            <a:ext cx="21653500" cy="21493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6400" y="9072563"/>
            <a:ext cx="13795375" cy="16810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901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1950" rtl="0" fontAlgn="base">
        <a:spcBef>
          <a:spcPct val="0"/>
        </a:spcBef>
        <a:spcAft>
          <a:spcPct val="0"/>
        </a:spcAft>
        <a:defRPr sz="201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1950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2pPr>
      <a:lvl3pPr algn="ctr" defTabSz="4171950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3pPr>
      <a:lvl4pPr algn="ctr" defTabSz="4171950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4pPr>
      <a:lvl5pPr algn="ctr" defTabSz="4171950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5pPr>
      <a:lvl6pPr marL="457200" algn="ctr" defTabSz="4171950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6pPr>
      <a:lvl7pPr marL="914400" algn="ctr" defTabSz="4171950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7pPr>
      <a:lvl8pPr marL="1371600" algn="ctr" defTabSz="4171950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8pPr>
      <a:lvl9pPr marL="1828800" algn="ctr" defTabSz="4171950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565275" indent="-1565275" algn="l" defTabSz="4171950" rtl="0" fontAlgn="base">
        <a:spcBef>
          <a:spcPct val="20000"/>
        </a:spcBef>
        <a:spcAft>
          <a:spcPct val="0"/>
        </a:spcAft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0900" indent="-1303338" algn="l" defTabSz="4171950" rtl="0" fontAlgn="base">
        <a:spcBef>
          <a:spcPct val="20000"/>
        </a:spcBef>
        <a:spcAft>
          <a:spcPct val="0"/>
        </a:spcAft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6525" indent="-1044575" algn="l" defTabSz="4171950" rtl="0" fontAlgn="base">
        <a:spcBef>
          <a:spcPct val="20000"/>
        </a:spcBef>
        <a:spcAft>
          <a:spcPct val="0"/>
        </a:spcAft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300913" indent="-1042988" algn="l" defTabSz="4171950" rtl="0" fontAlgn="base">
        <a:spcBef>
          <a:spcPct val="20000"/>
        </a:spcBef>
        <a:spcAft>
          <a:spcPct val="0"/>
        </a:spcAft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86888" indent="-1044575" algn="l" defTabSz="4171950" rtl="0" fontAlgn="base">
        <a:spcBef>
          <a:spcPct val="20000"/>
        </a:spcBef>
        <a:spcAft>
          <a:spcPct val="0"/>
        </a:spcAft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937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19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altLang="es-ES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orte" panose="03060902040502070203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19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altLang="es-ES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orte" panose="03060902040502070203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Forte</vt:lpstr>
      <vt:lpstr>Default Design</vt:lpstr>
      <vt:lpstr>PowerPoint Presentation</vt:lpstr>
    </vt:vector>
  </TitlesOfParts>
  <Company>UAH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Alberto Domingo</dc:creator>
  <cp:lastModifiedBy>Alberto Domingo Galan</cp:lastModifiedBy>
  <cp:revision>163</cp:revision>
  <dcterms:created xsi:type="dcterms:W3CDTF">2007-08-29T17:18:55Z</dcterms:created>
  <dcterms:modified xsi:type="dcterms:W3CDTF">2018-03-12T13:38:59Z</dcterms:modified>
</cp:coreProperties>
</file>