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5" r:id="rId18"/>
    <p:sldId id="276" r:id="rId19"/>
  </p:sldIdLst>
  <p:sldSz cx="18288000" cy="10287000"/>
  <p:notesSz cx="6858000" cy="9144000"/>
  <p:embeddedFontLst>
    <p:embeddedFont>
      <p:font typeface="Anton" pitchFamily="2" charset="77"/>
      <p:regular r:id="rId21"/>
    </p:embeddedFont>
    <p:embeddedFont>
      <p:font typeface="Open Sans" panose="020B0606030504020204" pitchFamily="34" charset="0"/>
      <p:regular r:id="rId22"/>
      <p:bold r:id="rId23"/>
      <p:italic r:id="rId24"/>
      <p:boldItalic r:id="rId25"/>
    </p:embeddedFont>
    <p:embeddedFont>
      <p:font typeface="Open Sans Bold" panose="020B0806030504020204" pitchFamily="34" charset="0"/>
      <p:regular r:id="rId26"/>
      <p:bold r:id="rId27"/>
    </p:embeddedFont>
    <p:embeddedFont>
      <p:font typeface="Open Sans Bold Italics" panose="020B0806030504020204" pitchFamily="34" charset="0"/>
      <p:regular r:id="rId28"/>
      <p:bold r:id="rId29"/>
      <p:italic r:id="rId30"/>
      <p:boldItalic r:id="rId31"/>
    </p:embeddedFont>
    <p:embeddedFont>
      <p:font typeface="Times New Roman MT Italics" panose="02030502070405090303" pitchFamily="18" charset="77"/>
      <p:regular r:id="rId32"/>
      <p:italic r:id="rId33"/>
    </p:embeddedFont>
    <p:embeddedFont>
      <p:font typeface="TT Chocolates" panose="02000503020000020003" pitchFamily="2" charset="77"/>
      <p:regular r:id="rId34"/>
    </p:embeddedFont>
    <p:embeddedFont>
      <p:font typeface="TT Chocolates Bold" panose="02000803020000020003" pitchFamily="2" charset="77"/>
      <p:regular r:id="rId35"/>
      <p:bold r:id="rId36"/>
    </p:embeddedFont>
    <p:embeddedFont>
      <p:font typeface="TT Chocolates Bold Italics" panose="02000803030000090003" pitchFamily="2" charset="77"/>
      <p:regular r:id="rId37"/>
      <p:bold r:id="rId38"/>
      <p:italic r:id="rId39"/>
      <p:boldItalic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 showGuides="1">
      <p:cViewPr varScale="1">
        <p:scale>
          <a:sx n="66" d="100"/>
          <a:sy n="66" d="100"/>
        </p:scale>
        <p:origin x="0" y="0"/>
      </p:cViewPr>
      <p:guideLst>
        <p:guide orient="horz" pos="2160"/>
        <p:guide pos="2880"/>
      </p:guideLst>
    </p:cSldViewPr>
  </p:slide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9" Type="http://schemas.openxmlformats.org/officeDocument/2006/relationships/font" Target="fonts/font19.fntdata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font" Target="fonts/font17.fntdata"/><Relationship Id="rId40" Type="http://schemas.openxmlformats.org/officeDocument/2006/relationships/font" Target="fonts/font20.fntdata"/><Relationship Id="rId45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font" Target="fonts/font18.fntdata"/><Relationship Id="rId20" Type="http://schemas.openxmlformats.org/officeDocument/2006/relationships/notesMaster" Target="notesMasters/notesMaster1.xml"/><Relationship Id="rId41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ernández Crippa Leire" userId="df65ab96-792b-4b2f-a0b1-f9e70585eea6" providerId="ADAL" clId="{943692B4-E208-4942-8DD4-178C1C9DC558}"/>
    <pc:docChg chg="undo custSel delSld modSld">
      <pc:chgData name="Fernández Crippa Leire" userId="df65ab96-792b-4b2f-a0b1-f9e70585eea6" providerId="ADAL" clId="{943692B4-E208-4942-8DD4-178C1C9DC558}" dt="2026-03-13T11:45:18.758" v="705"/>
      <pc:docMkLst>
        <pc:docMk/>
      </pc:docMkLst>
      <pc:sldChg chg="modSp mod">
        <pc:chgData name="Fernández Crippa Leire" userId="df65ab96-792b-4b2f-a0b1-f9e70585eea6" providerId="ADAL" clId="{943692B4-E208-4942-8DD4-178C1C9DC558}" dt="2026-03-12T14:22:23.905" v="88" actId="1036"/>
        <pc:sldMkLst>
          <pc:docMk/>
          <pc:sldMk cId="0" sldId="256"/>
        </pc:sldMkLst>
        <pc:spChg chg="mod">
          <ac:chgData name="Fernández Crippa Leire" userId="df65ab96-792b-4b2f-a0b1-f9e70585eea6" providerId="ADAL" clId="{943692B4-E208-4942-8DD4-178C1C9DC558}" dt="2026-03-12T14:22:23.905" v="88" actId="1036"/>
          <ac:spMkLst>
            <pc:docMk/>
            <pc:sldMk cId="0" sldId="256"/>
            <ac:spMk id="2" creationId="{00000000-0000-0000-0000-000000000000}"/>
          </ac:spMkLst>
        </pc:spChg>
      </pc:sldChg>
      <pc:sldChg chg="addSp delSp modSp mod">
        <pc:chgData name="Fernández Crippa Leire" userId="df65ab96-792b-4b2f-a0b1-f9e70585eea6" providerId="ADAL" clId="{943692B4-E208-4942-8DD4-178C1C9DC558}" dt="2026-03-12T12:44:45.203" v="21" actId="1038"/>
        <pc:sldMkLst>
          <pc:docMk/>
          <pc:sldMk cId="0" sldId="258"/>
        </pc:sldMkLst>
        <pc:spChg chg="mod">
          <ac:chgData name="Fernández Crippa Leire" userId="df65ab96-792b-4b2f-a0b1-f9e70585eea6" providerId="ADAL" clId="{943692B4-E208-4942-8DD4-178C1C9DC558}" dt="2026-03-12T12:42:32.225" v="2" actId="1076"/>
          <ac:spMkLst>
            <pc:docMk/>
            <pc:sldMk cId="0" sldId="258"/>
            <ac:spMk id="2" creationId="{00000000-0000-0000-0000-000000000000}"/>
          </ac:spMkLst>
        </pc:spChg>
        <pc:picChg chg="add mod">
          <ac:chgData name="Fernández Crippa Leire" userId="df65ab96-792b-4b2f-a0b1-f9e70585eea6" providerId="ADAL" clId="{943692B4-E208-4942-8DD4-178C1C9DC558}" dt="2026-03-12T12:44:45.203" v="21" actId="1038"/>
          <ac:picMkLst>
            <pc:docMk/>
            <pc:sldMk cId="0" sldId="258"/>
            <ac:picMk id="13" creationId="{E9248AC4-7F3F-545B-F4CB-5431BC6915FE}"/>
          </ac:picMkLst>
        </pc:picChg>
      </pc:sldChg>
      <pc:sldChg chg="modAnim">
        <pc:chgData name="Fernández Crippa Leire" userId="df65ab96-792b-4b2f-a0b1-f9e70585eea6" providerId="ADAL" clId="{943692B4-E208-4942-8DD4-178C1C9DC558}" dt="2026-03-13T11:45:18.758" v="705"/>
        <pc:sldMkLst>
          <pc:docMk/>
          <pc:sldMk cId="0" sldId="259"/>
        </pc:sldMkLst>
      </pc:sldChg>
      <pc:sldChg chg="modAnim">
        <pc:chgData name="Fernández Crippa Leire" userId="df65ab96-792b-4b2f-a0b1-f9e70585eea6" providerId="ADAL" clId="{943692B4-E208-4942-8DD4-178C1C9DC558}" dt="2026-03-12T12:46:55.677" v="24"/>
        <pc:sldMkLst>
          <pc:docMk/>
          <pc:sldMk cId="0" sldId="260"/>
        </pc:sldMkLst>
      </pc:sldChg>
      <pc:sldChg chg="delSp modSp mod">
        <pc:chgData name="Fernández Crippa Leire" userId="df65ab96-792b-4b2f-a0b1-f9e70585eea6" providerId="ADAL" clId="{943692B4-E208-4942-8DD4-178C1C9DC558}" dt="2026-03-12T12:49:19.586" v="85" actId="1037"/>
        <pc:sldMkLst>
          <pc:docMk/>
          <pc:sldMk cId="0" sldId="262"/>
        </pc:sldMkLst>
        <pc:spChg chg="mod">
          <ac:chgData name="Fernández Crippa Leire" userId="df65ab96-792b-4b2f-a0b1-f9e70585eea6" providerId="ADAL" clId="{943692B4-E208-4942-8DD4-178C1C9DC558}" dt="2026-03-12T12:48:44.033" v="68" actId="1076"/>
          <ac:spMkLst>
            <pc:docMk/>
            <pc:sldMk cId="0" sldId="262"/>
            <ac:spMk id="11" creationId="{00000000-0000-0000-0000-000000000000}"/>
          </ac:spMkLst>
        </pc:spChg>
        <pc:spChg chg="mod">
          <ac:chgData name="Fernández Crippa Leire" userId="df65ab96-792b-4b2f-a0b1-f9e70585eea6" providerId="ADAL" clId="{943692B4-E208-4942-8DD4-178C1C9DC558}" dt="2026-03-12T12:48:39.621" v="67" actId="1036"/>
          <ac:spMkLst>
            <pc:docMk/>
            <pc:sldMk cId="0" sldId="262"/>
            <ac:spMk id="14" creationId="{00000000-0000-0000-0000-000000000000}"/>
          </ac:spMkLst>
        </pc:spChg>
        <pc:spChg chg="mod">
          <ac:chgData name="Fernández Crippa Leire" userId="df65ab96-792b-4b2f-a0b1-f9e70585eea6" providerId="ADAL" clId="{943692B4-E208-4942-8DD4-178C1C9DC558}" dt="2026-03-12T12:48:39.621" v="67" actId="1036"/>
          <ac:spMkLst>
            <pc:docMk/>
            <pc:sldMk cId="0" sldId="262"/>
            <ac:spMk id="18" creationId="{00000000-0000-0000-0000-000000000000}"/>
          </ac:spMkLst>
        </pc:spChg>
        <pc:spChg chg="mod">
          <ac:chgData name="Fernández Crippa Leire" userId="df65ab96-792b-4b2f-a0b1-f9e70585eea6" providerId="ADAL" clId="{943692B4-E208-4942-8DD4-178C1C9DC558}" dt="2026-03-12T12:49:19.586" v="85" actId="1037"/>
          <ac:spMkLst>
            <pc:docMk/>
            <pc:sldMk cId="0" sldId="262"/>
            <ac:spMk id="22" creationId="{00000000-0000-0000-0000-000000000000}"/>
          </ac:spMkLst>
        </pc:spChg>
        <pc:spChg chg="mod">
          <ac:chgData name="Fernández Crippa Leire" userId="df65ab96-792b-4b2f-a0b1-f9e70585eea6" providerId="ADAL" clId="{943692B4-E208-4942-8DD4-178C1C9DC558}" dt="2026-03-12T12:49:02.328" v="73" actId="1076"/>
          <ac:spMkLst>
            <pc:docMk/>
            <pc:sldMk cId="0" sldId="262"/>
            <ac:spMk id="23" creationId="{00000000-0000-0000-0000-000000000000}"/>
          </ac:spMkLst>
        </pc:spChg>
        <pc:spChg chg="mod">
          <ac:chgData name="Fernández Crippa Leire" userId="df65ab96-792b-4b2f-a0b1-f9e70585eea6" providerId="ADAL" clId="{943692B4-E208-4942-8DD4-178C1C9DC558}" dt="2026-03-12T12:49:10.631" v="79" actId="1035"/>
          <ac:spMkLst>
            <pc:docMk/>
            <pc:sldMk cId="0" sldId="262"/>
            <ac:spMk id="25" creationId="{00000000-0000-0000-0000-000000000000}"/>
          </ac:spMkLst>
        </pc:spChg>
        <pc:grpChg chg="mod">
          <ac:chgData name="Fernández Crippa Leire" userId="df65ab96-792b-4b2f-a0b1-f9e70585eea6" providerId="ADAL" clId="{943692B4-E208-4942-8DD4-178C1C9DC558}" dt="2026-03-12T12:48:56.687" v="72" actId="14100"/>
          <ac:grpSpMkLst>
            <pc:docMk/>
            <pc:sldMk cId="0" sldId="262"/>
            <ac:grpSpMk id="12" creationId="{00000000-0000-0000-0000-000000000000}"/>
          </ac:grpSpMkLst>
        </pc:grpChg>
      </pc:sldChg>
      <pc:sldChg chg="modSp mod modAnim">
        <pc:chgData name="Fernández Crippa Leire" userId="df65ab96-792b-4b2f-a0b1-f9e70585eea6" providerId="ADAL" clId="{943692B4-E208-4942-8DD4-178C1C9DC558}" dt="2026-03-12T14:56:56.232" v="140" actId="14100"/>
        <pc:sldMkLst>
          <pc:docMk/>
          <pc:sldMk cId="0" sldId="265"/>
        </pc:sldMkLst>
        <pc:spChg chg="mod">
          <ac:chgData name="Fernández Crippa Leire" userId="df65ab96-792b-4b2f-a0b1-f9e70585eea6" providerId="ADAL" clId="{943692B4-E208-4942-8DD4-178C1C9DC558}" dt="2026-03-12T14:56:56.232" v="140" actId="14100"/>
          <ac:spMkLst>
            <pc:docMk/>
            <pc:sldMk cId="0" sldId="265"/>
            <ac:spMk id="17" creationId="{00000000-0000-0000-0000-000000000000}"/>
          </ac:spMkLst>
        </pc:spChg>
      </pc:sldChg>
      <pc:sldChg chg="delSp modSp mod modAnim">
        <pc:chgData name="Fernández Crippa Leire" userId="df65ab96-792b-4b2f-a0b1-f9e70585eea6" providerId="ADAL" clId="{943692B4-E208-4942-8DD4-178C1C9DC558}" dt="2026-03-12T14:48:14.119" v="105"/>
        <pc:sldMkLst>
          <pc:docMk/>
          <pc:sldMk cId="0" sldId="266"/>
        </pc:sldMkLst>
        <pc:spChg chg="mod">
          <ac:chgData name="Fernández Crippa Leire" userId="df65ab96-792b-4b2f-a0b1-f9e70585eea6" providerId="ADAL" clId="{943692B4-E208-4942-8DD4-178C1C9DC558}" dt="2026-03-12T14:33:09.928" v="90" actId="1076"/>
          <ac:spMkLst>
            <pc:docMk/>
            <pc:sldMk cId="0" sldId="266"/>
            <ac:spMk id="5" creationId="{00000000-0000-0000-0000-000000000000}"/>
          </ac:spMkLst>
        </pc:spChg>
        <pc:spChg chg="mod">
          <ac:chgData name="Fernández Crippa Leire" userId="df65ab96-792b-4b2f-a0b1-f9e70585eea6" providerId="ADAL" clId="{943692B4-E208-4942-8DD4-178C1C9DC558}" dt="2026-03-12T14:33:12.619" v="91" actId="1076"/>
          <ac:spMkLst>
            <pc:docMk/>
            <pc:sldMk cId="0" sldId="266"/>
            <ac:spMk id="7" creationId="{00000000-0000-0000-0000-000000000000}"/>
          </ac:spMkLst>
        </pc:spChg>
        <pc:spChg chg="mod">
          <ac:chgData name="Fernández Crippa Leire" userId="df65ab96-792b-4b2f-a0b1-f9e70585eea6" providerId="ADAL" clId="{943692B4-E208-4942-8DD4-178C1C9DC558}" dt="2026-03-12T14:47:39.429" v="100" actId="14100"/>
          <ac:spMkLst>
            <pc:docMk/>
            <pc:sldMk cId="0" sldId="266"/>
            <ac:spMk id="13" creationId="{00000000-0000-0000-0000-000000000000}"/>
          </ac:spMkLst>
        </pc:spChg>
        <pc:spChg chg="mod">
          <ac:chgData name="Fernández Crippa Leire" userId="df65ab96-792b-4b2f-a0b1-f9e70585eea6" providerId="ADAL" clId="{943692B4-E208-4942-8DD4-178C1C9DC558}" dt="2026-03-12T14:47:47.805" v="103" actId="1076"/>
          <ac:spMkLst>
            <pc:docMk/>
            <pc:sldMk cId="0" sldId="266"/>
            <ac:spMk id="14" creationId="{00000000-0000-0000-0000-000000000000}"/>
          </ac:spMkLst>
        </pc:spChg>
        <pc:spChg chg="mod">
          <ac:chgData name="Fernández Crippa Leire" userId="df65ab96-792b-4b2f-a0b1-f9e70585eea6" providerId="ADAL" clId="{943692B4-E208-4942-8DD4-178C1C9DC558}" dt="2026-03-12T14:48:07.243" v="104" actId="14100"/>
          <ac:spMkLst>
            <pc:docMk/>
            <pc:sldMk cId="0" sldId="266"/>
            <ac:spMk id="16" creationId="{00000000-0000-0000-0000-000000000000}"/>
          </ac:spMkLst>
        </pc:spChg>
        <pc:grpChg chg="mod">
          <ac:chgData name="Fernández Crippa Leire" userId="df65ab96-792b-4b2f-a0b1-f9e70585eea6" providerId="ADAL" clId="{943692B4-E208-4942-8DD4-178C1C9DC558}" dt="2026-03-12T14:47:43.976" v="102" actId="1076"/>
          <ac:grpSpMkLst>
            <pc:docMk/>
            <pc:sldMk cId="0" sldId="266"/>
            <ac:grpSpMk id="8" creationId="{00000000-0000-0000-0000-000000000000}"/>
          </ac:grpSpMkLst>
        </pc:grpChg>
      </pc:sldChg>
      <pc:sldChg chg="addSp delSp modSp mod modAnim">
        <pc:chgData name="Fernández Crippa Leire" userId="df65ab96-792b-4b2f-a0b1-f9e70585eea6" providerId="ADAL" clId="{943692B4-E208-4942-8DD4-178C1C9DC558}" dt="2026-03-13T11:29:58.846" v="504" actId="164"/>
        <pc:sldMkLst>
          <pc:docMk/>
          <pc:sldMk cId="0" sldId="267"/>
        </pc:sldMkLst>
        <pc:spChg chg="add del">
          <ac:chgData name="Fernández Crippa Leire" userId="df65ab96-792b-4b2f-a0b1-f9e70585eea6" providerId="ADAL" clId="{943692B4-E208-4942-8DD4-178C1C9DC558}" dt="2026-03-13T11:28:19.485" v="431" actId="478"/>
          <ac:spMkLst>
            <pc:docMk/>
            <pc:sldMk cId="0" sldId="267"/>
            <ac:spMk id="5" creationId="{00000000-0000-0000-0000-000000000000}"/>
          </ac:spMkLst>
        </pc:spChg>
        <pc:spChg chg="mod">
          <ac:chgData name="Fernández Crippa Leire" userId="df65ab96-792b-4b2f-a0b1-f9e70585eea6" providerId="ADAL" clId="{943692B4-E208-4942-8DD4-178C1C9DC558}" dt="2026-03-12T14:50:50.858" v="111" actId="1038"/>
          <ac:spMkLst>
            <pc:docMk/>
            <pc:sldMk cId="0" sldId="267"/>
            <ac:spMk id="14" creationId="{00000000-0000-0000-0000-000000000000}"/>
          </ac:spMkLst>
        </pc:spChg>
        <pc:spChg chg="add mod">
          <ac:chgData name="Fernández Crippa Leire" userId="df65ab96-792b-4b2f-a0b1-f9e70585eea6" providerId="ADAL" clId="{943692B4-E208-4942-8DD4-178C1C9DC558}" dt="2026-03-13T11:29:58.846" v="504" actId="164"/>
          <ac:spMkLst>
            <pc:docMk/>
            <pc:sldMk cId="0" sldId="267"/>
            <ac:spMk id="17" creationId="{96B7F26C-2F76-2CDC-42FC-356DE89C9801}"/>
          </ac:spMkLst>
        </pc:spChg>
        <pc:grpChg chg="add mod">
          <ac:chgData name="Fernández Crippa Leire" userId="df65ab96-792b-4b2f-a0b1-f9e70585eea6" providerId="ADAL" clId="{943692B4-E208-4942-8DD4-178C1C9DC558}" dt="2026-03-13T11:29:58.846" v="504" actId="164"/>
          <ac:grpSpMkLst>
            <pc:docMk/>
            <pc:sldMk cId="0" sldId="267"/>
            <ac:grpSpMk id="18" creationId="{5DE8E306-EE31-5F90-6A80-662B9553A40F}"/>
          </ac:grpSpMkLst>
        </pc:grpChg>
        <pc:picChg chg="add mod">
          <ac:chgData name="Fernández Crippa Leire" userId="df65ab96-792b-4b2f-a0b1-f9e70585eea6" providerId="ADAL" clId="{943692B4-E208-4942-8DD4-178C1C9DC558}" dt="2026-03-13T11:29:58.846" v="504" actId="164"/>
          <ac:picMkLst>
            <pc:docMk/>
            <pc:sldMk cId="0" sldId="267"/>
            <ac:picMk id="16" creationId="{B790C2BB-0556-2420-A0EF-E7C9C45B086C}"/>
          </ac:picMkLst>
        </pc:picChg>
      </pc:sldChg>
      <pc:sldChg chg="addSp delSp modSp mod">
        <pc:chgData name="Fernández Crippa Leire" userId="df65ab96-792b-4b2f-a0b1-f9e70585eea6" providerId="ADAL" clId="{943692B4-E208-4942-8DD4-178C1C9DC558}" dt="2026-03-13T11:39:06.941" v="593" actId="1076"/>
        <pc:sldMkLst>
          <pc:docMk/>
          <pc:sldMk cId="0" sldId="268"/>
        </pc:sldMkLst>
        <pc:spChg chg="del mod">
          <ac:chgData name="Fernández Crippa Leire" userId="df65ab96-792b-4b2f-a0b1-f9e70585eea6" providerId="ADAL" clId="{943692B4-E208-4942-8DD4-178C1C9DC558}" dt="2026-03-13T11:38:02.253" v="571" actId="478"/>
          <ac:spMkLst>
            <pc:docMk/>
            <pc:sldMk cId="0" sldId="268"/>
            <ac:spMk id="5" creationId="{00000000-0000-0000-0000-000000000000}"/>
          </ac:spMkLst>
        </pc:spChg>
        <pc:spChg chg="mod">
          <ac:chgData name="Fernández Crippa Leire" userId="df65ab96-792b-4b2f-a0b1-f9e70585eea6" providerId="ADAL" clId="{943692B4-E208-4942-8DD4-178C1C9DC558}" dt="2026-03-13T11:38:02.656" v="572"/>
          <ac:spMkLst>
            <pc:docMk/>
            <pc:sldMk cId="0" sldId="268"/>
            <ac:spMk id="15" creationId="{A14FD797-954C-CD19-DE7C-B49A69FCEB70}"/>
          </ac:spMkLst>
        </pc:spChg>
        <pc:spChg chg="mod">
          <ac:chgData name="Fernández Crippa Leire" userId="df65ab96-792b-4b2f-a0b1-f9e70585eea6" providerId="ADAL" clId="{943692B4-E208-4942-8DD4-178C1C9DC558}" dt="2026-03-13T11:38:02.656" v="572"/>
          <ac:spMkLst>
            <pc:docMk/>
            <pc:sldMk cId="0" sldId="268"/>
            <ac:spMk id="16" creationId="{D92D6119-13A3-8F93-7BEE-1E544DEA000A}"/>
          </ac:spMkLst>
        </pc:spChg>
        <pc:spChg chg="mod">
          <ac:chgData name="Fernández Crippa Leire" userId="df65ab96-792b-4b2f-a0b1-f9e70585eea6" providerId="ADAL" clId="{943692B4-E208-4942-8DD4-178C1C9DC558}" dt="2026-03-13T11:38:02.656" v="572"/>
          <ac:spMkLst>
            <pc:docMk/>
            <pc:sldMk cId="0" sldId="268"/>
            <ac:spMk id="18" creationId="{5B35DD76-403D-941D-A10F-8DB5BF0CDE73}"/>
          </ac:spMkLst>
        </pc:spChg>
        <pc:spChg chg="mod">
          <ac:chgData name="Fernández Crippa Leire" userId="df65ab96-792b-4b2f-a0b1-f9e70585eea6" providerId="ADAL" clId="{943692B4-E208-4942-8DD4-178C1C9DC558}" dt="2026-03-13T11:38:02.656" v="572"/>
          <ac:spMkLst>
            <pc:docMk/>
            <pc:sldMk cId="0" sldId="268"/>
            <ac:spMk id="20" creationId="{449C1D7F-088E-BB55-FD3F-6877A834C915}"/>
          </ac:spMkLst>
        </pc:spChg>
        <pc:spChg chg="mod">
          <ac:chgData name="Fernández Crippa Leire" userId="df65ab96-792b-4b2f-a0b1-f9e70585eea6" providerId="ADAL" clId="{943692B4-E208-4942-8DD4-178C1C9DC558}" dt="2026-03-13T11:38:02.656" v="572"/>
          <ac:spMkLst>
            <pc:docMk/>
            <pc:sldMk cId="0" sldId="268"/>
            <ac:spMk id="22" creationId="{309BEF8A-FC61-B5A1-6F06-3460384B3EBB}"/>
          </ac:spMkLst>
        </pc:spChg>
        <pc:spChg chg="mod">
          <ac:chgData name="Fernández Crippa Leire" userId="df65ab96-792b-4b2f-a0b1-f9e70585eea6" providerId="ADAL" clId="{943692B4-E208-4942-8DD4-178C1C9DC558}" dt="2026-03-13T11:38:02.656" v="572"/>
          <ac:spMkLst>
            <pc:docMk/>
            <pc:sldMk cId="0" sldId="268"/>
            <ac:spMk id="24" creationId="{3535F9E5-D6FD-6B25-58BB-508A84186EED}"/>
          </ac:spMkLst>
        </pc:spChg>
        <pc:spChg chg="mod">
          <ac:chgData name="Fernández Crippa Leire" userId="df65ab96-792b-4b2f-a0b1-f9e70585eea6" providerId="ADAL" clId="{943692B4-E208-4942-8DD4-178C1C9DC558}" dt="2026-03-13T11:38:02.656" v="572"/>
          <ac:spMkLst>
            <pc:docMk/>
            <pc:sldMk cId="0" sldId="268"/>
            <ac:spMk id="26" creationId="{6337D02B-BBE9-E03B-1150-49B6581B1316}"/>
          </ac:spMkLst>
        </pc:spChg>
        <pc:spChg chg="mod">
          <ac:chgData name="Fernández Crippa Leire" userId="df65ab96-792b-4b2f-a0b1-f9e70585eea6" providerId="ADAL" clId="{943692B4-E208-4942-8DD4-178C1C9DC558}" dt="2026-03-13T11:38:02.656" v="572"/>
          <ac:spMkLst>
            <pc:docMk/>
            <pc:sldMk cId="0" sldId="268"/>
            <ac:spMk id="27" creationId="{6F7D9EB3-3A17-3F60-AAEE-2FCFB680D9C2}"/>
          </ac:spMkLst>
        </pc:spChg>
        <pc:spChg chg="mod">
          <ac:chgData name="Fernández Crippa Leire" userId="df65ab96-792b-4b2f-a0b1-f9e70585eea6" providerId="ADAL" clId="{943692B4-E208-4942-8DD4-178C1C9DC558}" dt="2026-03-13T11:38:02.656" v="572"/>
          <ac:spMkLst>
            <pc:docMk/>
            <pc:sldMk cId="0" sldId="268"/>
            <ac:spMk id="29" creationId="{2FF49DE5-B131-DDC3-6586-7578C864AFBA}"/>
          </ac:spMkLst>
        </pc:spChg>
        <pc:spChg chg="mod">
          <ac:chgData name="Fernández Crippa Leire" userId="df65ab96-792b-4b2f-a0b1-f9e70585eea6" providerId="ADAL" clId="{943692B4-E208-4942-8DD4-178C1C9DC558}" dt="2026-03-13T11:39:06.941" v="593" actId="1076"/>
          <ac:spMkLst>
            <pc:docMk/>
            <pc:sldMk cId="0" sldId="268"/>
            <ac:spMk id="33" creationId="{36E3B427-8CB0-88A2-86F6-F03499F3A91F}"/>
          </ac:spMkLst>
        </pc:spChg>
        <pc:spChg chg="add mod">
          <ac:chgData name="Fernández Crippa Leire" userId="df65ab96-792b-4b2f-a0b1-f9e70585eea6" providerId="ADAL" clId="{943692B4-E208-4942-8DD4-178C1C9DC558}" dt="2026-03-13T11:38:43.553" v="585" actId="403"/>
          <ac:spMkLst>
            <pc:docMk/>
            <pc:sldMk cId="0" sldId="268"/>
            <ac:spMk id="34" creationId="{E868FC7A-F033-01B1-FAEB-B8BDE2A1184B}"/>
          </ac:spMkLst>
        </pc:spChg>
        <pc:grpChg chg="mod">
          <ac:chgData name="Fernández Crippa Leire" userId="df65ab96-792b-4b2f-a0b1-f9e70585eea6" providerId="ADAL" clId="{943692B4-E208-4942-8DD4-178C1C9DC558}" dt="2026-03-13T11:38:27.500" v="579" actId="14100"/>
          <ac:grpSpMkLst>
            <pc:docMk/>
            <pc:sldMk cId="0" sldId="268"/>
            <ac:grpSpMk id="8" creationId="{AAA1B466-CA48-80EE-1586-CBDF2C14831F}"/>
          </ac:grpSpMkLst>
        </pc:grpChg>
      </pc:sldChg>
      <pc:sldChg chg="addSp delSp modSp mod addAnim delAnim modAnim">
        <pc:chgData name="Fernández Crippa Leire" userId="df65ab96-792b-4b2f-a0b1-f9e70585eea6" providerId="ADAL" clId="{943692B4-E208-4942-8DD4-178C1C9DC558}" dt="2026-03-13T11:36:55.627" v="569" actId="1036"/>
        <pc:sldMkLst>
          <pc:docMk/>
          <pc:sldMk cId="0" sldId="269"/>
        </pc:sldMkLst>
        <pc:spChg chg="del mod">
          <ac:chgData name="Fernández Crippa Leire" userId="df65ab96-792b-4b2f-a0b1-f9e70585eea6" providerId="ADAL" clId="{943692B4-E208-4942-8DD4-178C1C9DC558}" dt="2026-03-13T11:33:42.996" v="505" actId="478"/>
          <ac:spMkLst>
            <pc:docMk/>
            <pc:sldMk cId="0" sldId="269"/>
            <ac:spMk id="5" creationId="{00000000-0000-0000-0000-000000000000}"/>
          </ac:spMkLst>
        </pc:spChg>
        <pc:spChg chg="mod">
          <ac:chgData name="Fernández Crippa Leire" userId="df65ab96-792b-4b2f-a0b1-f9e70585eea6" providerId="ADAL" clId="{943692B4-E208-4942-8DD4-178C1C9DC558}" dt="2026-03-12T14:52:21.979" v="122" actId="1035"/>
          <ac:spMkLst>
            <pc:docMk/>
            <pc:sldMk cId="0" sldId="269"/>
            <ac:spMk id="6" creationId="{00000000-0000-0000-0000-000000000000}"/>
          </ac:spMkLst>
        </pc:spChg>
        <pc:spChg chg="add del mod">
          <ac:chgData name="Fernández Crippa Leire" userId="df65ab96-792b-4b2f-a0b1-f9e70585eea6" providerId="ADAL" clId="{943692B4-E208-4942-8DD4-178C1C9DC558}" dt="2026-03-13T11:36:48.564" v="567" actId="478"/>
          <ac:spMkLst>
            <pc:docMk/>
            <pc:sldMk cId="0" sldId="269"/>
            <ac:spMk id="8" creationId="{00000000-0000-0000-0000-000000000000}"/>
          </ac:spMkLst>
        </pc:spChg>
        <pc:spChg chg="mod">
          <ac:chgData name="Fernández Crippa Leire" userId="df65ab96-792b-4b2f-a0b1-f9e70585eea6" providerId="ADAL" clId="{943692B4-E208-4942-8DD4-178C1C9DC558}" dt="2026-03-12T14:52:16.931" v="118" actId="1035"/>
          <ac:spMkLst>
            <pc:docMk/>
            <pc:sldMk cId="0" sldId="269"/>
            <ac:spMk id="17" creationId="{00000000-0000-0000-0000-000000000000}"/>
          </ac:spMkLst>
        </pc:spChg>
        <pc:spChg chg="add mod">
          <ac:chgData name="Fernández Crippa Leire" userId="df65ab96-792b-4b2f-a0b1-f9e70585eea6" providerId="ADAL" clId="{943692B4-E208-4942-8DD4-178C1C9DC558}" dt="2026-03-13T11:36:16.833" v="543" actId="164"/>
          <ac:spMkLst>
            <pc:docMk/>
            <pc:sldMk cId="0" sldId="269"/>
            <ac:spMk id="21" creationId="{6082AC0D-8253-D1F2-424C-8E20DA2EEAD1}"/>
          </ac:spMkLst>
        </pc:spChg>
        <pc:grpChg chg="mod">
          <ac:chgData name="Fernández Crippa Leire" userId="df65ab96-792b-4b2f-a0b1-f9e70585eea6" providerId="ADAL" clId="{943692B4-E208-4942-8DD4-178C1C9DC558}" dt="2026-03-12T14:53:27.210" v="137" actId="1035"/>
          <ac:grpSpMkLst>
            <pc:docMk/>
            <pc:sldMk cId="0" sldId="269"/>
            <ac:grpSpMk id="9" creationId="{00000000-0000-0000-0000-000000000000}"/>
          </ac:grpSpMkLst>
        </pc:grpChg>
        <pc:grpChg chg="add mod">
          <ac:chgData name="Fernández Crippa Leire" userId="df65ab96-792b-4b2f-a0b1-f9e70585eea6" providerId="ADAL" clId="{943692B4-E208-4942-8DD4-178C1C9DC558}" dt="2026-03-13T11:36:55.627" v="569" actId="1036"/>
          <ac:grpSpMkLst>
            <pc:docMk/>
            <pc:sldMk cId="0" sldId="269"/>
            <ac:grpSpMk id="22" creationId="{19F0583E-671E-F9C4-BC33-7666055F044B}"/>
          </ac:grpSpMkLst>
        </pc:grpChg>
        <pc:picChg chg="add mod">
          <ac:chgData name="Fernández Crippa Leire" userId="df65ab96-792b-4b2f-a0b1-f9e70585eea6" providerId="ADAL" clId="{943692B4-E208-4942-8DD4-178C1C9DC558}" dt="2026-03-13T11:36:16.833" v="543" actId="164"/>
          <ac:picMkLst>
            <pc:docMk/>
            <pc:sldMk cId="0" sldId="269"/>
            <ac:picMk id="18" creationId="{5AB47BF9-93FD-437E-37DF-9D189CB23DC0}"/>
          </ac:picMkLst>
        </pc:picChg>
        <pc:picChg chg="add mod">
          <ac:chgData name="Fernández Crippa Leire" userId="df65ab96-792b-4b2f-a0b1-f9e70585eea6" providerId="ADAL" clId="{943692B4-E208-4942-8DD4-178C1C9DC558}" dt="2026-03-13T11:36:16.833" v="543" actId="164"/>
          <ac:picMkLst>
            <pc:docMk/>
            <pc:sldMk cId="0" sldId="269"/>
            <ac:picMk id="19" creationId="{5F193B10-638A-38C1-F3E4-02863DEF3543}"/>
          </ac:picMkLst>
        </pc:picChg>
        <pc:picChg chg="add mod">
          <ac:chgData name="Fernández Crippa Leire" userId="df65ab96-792b-4b2f-a0b1-f9e70585eea6" providerId="ADAL" clId="{943692B4-E208-4942-8DD4-178C1C9DC558}" dt="2026-03-13T11:36:16.833" v="543" actId="164"/>
          <ac:picMkLst>
            <pc:docMk/>
            <pc:sldMk cId="0" sldId="269"/>
            <ac:picMk id="20" creationId="{45397608-A6FC-7DEA-D57C-48838198B845}"/>
          </ac:picMkLst>
        </pc:picChg>
      </pc:sldChg>
      <pc:sldChg chg="addSp delSp modSp mod">
        <pc:chgData name="Fernández Crippa Leire" userId="df65ab96-792b-4b2f-a0b1-f9e70585eea6" providerId="ADAL" clId="{943692B4-E208-4942-8DD4-178C1C9DC558}" dt="2026-03-13T11:43:07.165" v="693" actId="1037"/>
        <pc:sldMkLst>
          <pc:docMk/>
          <pc:sldMk cId="0" sldId="270"/>
        </pc:sldMkLst>
        <pc:spChg chg="add del mod">
          <ac:chgData name="Fernández Crippa Leire" userId="df65ab96-792b-4b2f-a0b1-f9e70585eea6" providerId="ADAL" clId="{943692B4-E208-4942-8DD4-178C1C9DC558}" dt="2026-03-13T11:41:53.096" v="645" actId="478"/>
          <ac:spMkLst>
            <pc:docMk/>
            <pc:sldMk cId="0" sldId="270"/>
            <ac:spMk id="5" creationId="{00000000-0000-0000-0000-000000000000}"/>
          </ac:spMkLst>
        </pc:spChg>
        <pc:spChg chg="mod">
          <ac:chgData name="Fernández Crippa Leire" userId="df65ab96-792b-4b2f-a0b1-f9e70585eea6" providerId="ADAL" clId="{943692B4-E208-4942-8DD4-178C1C9DC558}" dt="2026-03-13T11:43:07.165" v="693" actId="1037"/>
          <ac:spMkLst>
            <pc:docMk/>
            <pc:sldMk cId="0" sldId="270"/>
            <ac:spMk id="7" creationId="{00000000-0000-0000-0000-000000000000}"/>
          </ac:spMkLst>
        </pc:spChg>
        <pc:spChg chg="add mod">
          <ac:chgData name="Fernández Crippa Leire" userId="df65ab96-792b-4b2f-a0b1-f9e70585eea6" providerId="ADAL" clId="{943692B4-E208-4942-8DD4-178C1C9DC558}" dt="2026-03-13T11:42:50.180" v="673" actId="1036"/>
          <ac:spMkLst>
            <pc:docMk/>
            <pc:sldMk cId="0" sldId="270"/>
            <ac:spMk id="17" creationId="{62B4EC47-1834-C556-7301-81D31FDCCF80}"/>
          </ac:spMkLst>
        </pc:spChg>
        <pc:spChg chg="add mod">
          <ac:chgData name="Fernández Crippa Leire" userId="df65ab96-792b-4b2f-a0b1-f9e70585eea6" providerId="ADAL" clId="{943692B4-E208-4942-8DD4-178C1C9DC558}" dt="2026-03-13T11:42:41.096" v="670" actId="1037"/>
          <ac:spMkLst>
            <pc:docMk/>
            <pc:sldMk cId="0" sldId="270"/>
            <ac:spMk id="18" creationId="{5DEC47BF-3F9E-8D6D-B4A3-1FF2094145E7}"/>
          </ac:spMkLst>
        </pc:spChg>
        <pc:grpChg chg="add mod">
          <ac:chgData name="Fernández Crippa Leire" userId="df65ab96-792b-4b2f-a0b1-f9e70585eea6" providerId="ADAL" clId="{943692B4-E208-4942-8DD4-178C1C9DC558}" dt="2026-03-13T11:42:55.884" v="680" actId="1038"/>
          <ac:grpSpMkLst>
            <pc:docMk/>
            <pc:sldMk cId="0" sldId="270"/>
            <ac:grpSpMk id="19" creationId="{67E573E6-3537-4047-95A5-34DBC057642A}"/>
          </ac:grpSpMkLst>
        </pc:grpChg>
        <pc:picChg chg="add mod">
          <ac:chgData name="Fernández Crippa Leire" userId="df65ab96-792b-4b2f-a0b1-f9e70585eea6" providerId="ADAL" clId="{943692B4-E208-4942-8DD4-178C1C9DC558}" dt="2026-03-13T11:39:59.522" v="599" actId="14100"/>
          <ac:picMkLst>
            <pc:docMk/>
            <pc:sldMk cId="0" sldId="270"/>
            <ac:picMk id="8" creationId="{DBD2CE92-5F83-98E0-3F1E-C8AD671B5611}"/>
          </ac:picMkLst>
        </pc:picChg>
        <pc:picChg chg="add mod">
          <ac:chgData name="Fernández Crippa Leire" userId="df65ab96-792b-4b2f-a0b1-f9e70585eea6" providerId="ADAL" clId="{943692B4-E208-4942-8DD4-178C1C9DC558}" dt="2026-03-13T11:42:19.199" v="650" actId="164"/>
          <ac:picMkLst>
            <pc:docMk/>
            <pc:sldMk cId="0" sldId="270"/>
            <ac:picMk id="9" creationId="{30FCAD46-4A04-C2B9-0800-43C8640798E1}"/>
          </ac:picMkLst>
        </pc:picChg>
        <pc:cxnChg chg="add mod">
          <ac:chgData name="Fernández Crippa Leire" userId="df65ab96-792b-4b2f-a0b1-f9e70585eea6" providerId="ADAL" clId="{943692B4-E208-4942-8DD4-178C1C9DC558}" dt="2026-03-13T11:42:19.199" v="650" actId="164"/>
          <ac:cxnSpMkLst>
            <pc:docMk/>
            <pc:sldMk cId="0" sldId="270"/>
            <ac:cxnSpMk id="11" creationId="{77595287-8618-FE39-5B87-26473681CDD0}"/>
          </ac:cxnSpMkLst>
        </pc:cxnChg>
        <pc:cxnChg chg="add mod">
          <ac:chgData name="Fernández Crippa Leire" userId="df65ab96-792b-4b2f-a0b1-f9e70585eea6" providerId="ADAL" clId="{943692B4-E208-4942-8DD4-178C1C9DC558}" dt="2026-03-13T11:42:19.199" v="650" actId="164"/>
          <ac:cxnSpMkLst>
            <pc:docMk/>
            <pc:sldMk cId="0" sldId="270"/>
            <ac:cxnSpMk id="12" creationId="{D7E0603E-9982-8890-269F-9473E31D39AD}"/>
          </ac:cxnSpMkLst>
        </pc:cxnChg>
      </pc:sldChg>
      <pc:sldChg chg="modSp mod modAnim">
        <pc:chgData name="Fernández Crippa Leire" userId="df65ab96-792b-4b2f-a0b1-f9e70585eea6" providerId="ADAL" clId="{943692B4-E208-4942-8DD4-178C1C9DC558}" dt="2026-03-12T15:02:29.995" v="142"/>
        <pc:sldMkLst>
          <pc:docMk/>
          <pc:sldMk cId="0" sldId="271"/>
        </pc:sldMkLst>
        <pc:spChg chg="mod">
          <ac:chgData name="Fernández Crippa Leire" userId="df65ab96-792b-4b2f-a0b1-f9e70585eea6" providerId="ADAL" clId="{943692B4-E208-4942-8DD4-178C1C9DC558}" dt="2026-03-12T15:02:26.122" v="141" actId="14100"/>
          <ac:spMkLst>
            <pc:docMk/>
            <pc:sldMk cId="0" sldId="271"/>
            <ac:spMk id="15" creationId="{00000000-0000-0000-0000-000000000000}"/>
          </ac:spMkLst>
        </pc:spChg>
      </pc:sldChg>
      <pc:sldChg chg="addSp delSp modSp mod modAnim">
        <pc:chgData name="Fernández Crippa Leire" userId="df65ab96-792b-4b2f-a0b1-f9e70585eea6" providerId="ADAL" clId="{943692B4-E208-4942-8DD4-178C1C9DC558}" dt="2026-03-12T15:15:46.229" v="411"/>
        <pc:sldMkLst>
          <pc:docMk/>
          <pc:sldMk cId="0" sldId="272"/>
        </pc:sldMkLst>
        <pc:spChg chg="mod">
          <ac:chgData name="Fernández Crippa Leire" userId="df65ab96-792b-4b2f-a0b1-f9e70585eea6" providerId="ADAL" clId="{943692B4-E208-4942-8DD4-178C1C9DC558}" dt="2026-03-12T15:14:42.800" v="402" actId="1035"/>
          <ac:spMkLst>
            <pc:docMk/>
            <pc:sldMk cId="0" sldId="272"/>
            <ac:spMk id="8" creationId="{00000000-0000-0000-0000-000000000000}"/>
          </ac:spMkLst>
        </pc:spChg>
        <pc:spChg chg="mod">
          <ac:chgData name="Fernández Crippa Leire" userId="df65ab96-792b-4b2f-a0b1-f9e70585eea6" providerId="ADAL" clId="{943692B4-E208-4942-8DD4-178C1C9DC558}" dt="2026-03-12T15:05:46.078" v="182" actId="1037"/>
          <ac:spMkLst>
            <pc:docMk/>
            <pc:sldMk cId="0" sldId="272"/>
            <ac:spMk id="9" creationId="{00000000-0000-0000-0000-000000000000}"/>
          </ac:spMkLst>
        </pc:spChg>
        <pc:spChg chg="mod">
          <ac:chgData name="Fernández Crippa Leire" userId="df65ab96-792b-4b2f-a0b1-f9e70585eea6" providerId="ADAL" clId="{943692B4-E208-4942-8DD4-178C1C9DC558}" dt="2026-03-12T15:05:34.056" v="178" actId="1076"/>
          <ac:spMkLst>
            <pc:docMk/>
            <pc:sldMk cId="0" sldId="272"/>
            <ac:spMk id="10" creationId="{00000000-0000-0000-0000-000000000000}"/>
          </ac:spMkLst>
        </pc:spChg>
        <pc:spChg chg="mod">
          <ac:chgData name="Fernández Crippa Leire" userId="df65ab96-792b-4b2f-a0b1-f9e70585eea6" providerId="ADAL" clId="{943692B4-E208-4942-8DD4-178C1C9DC558}" dt="2026-03-12T15:14:34.659" v="397" actId="1036"/>
          <ac:spMkLst>
            <pc:docMk/>
            <pc:sldMk cId="0" sldId="272"/>
            <ac:spMk id="23" creationId="{00000000-0000-0000-0000-000000000000}"/>
          </ac:spMkLst>
        </pc:spChg>
        <pc:spChg chg="mod">
          <ac:chgData name="Fernández Crippa Leire" userId="df65ab96-792b-4b2f-a0b1-f9e70585eea6" providerId="ADAL" clId="{943692B4-E208-4942-8DD4-178C1C9DC558}" dt="2026-03-12T15:14:39.975" v="400" actId="1035"/>
          <ac:spMkLst>
            <pc:docMk/>
            <pc:sldMk cId="0" sldId="272"/>
            <ac:spMk id="24" creationId="{00000000-0000-0000-0000-000000000000}"/>
          </ac:spMkLst>
        </pc:spChg>
        <pc:spChg chg="mod">
          <ac:chgData name="Fernández Crippa Leire" userId="df65ab96-792b-4b2f-a0b1-f9e70585eea6" providerId="ADAL" clId="{943692B4-E208-4942-8DD4-178C1C9DC558}" dt="2026-03-12T15:05:11.112" v="164" actId="14100"/>
          <ac:spMkLst>
            <pc:docMk/>
            <pc:sldMk cId="0" sldId="272"/>
            <ac:spMk id="25" creationId="{00000000-0000-0000-0000-000000000000}"/>
          </ac:spMkLst>
        </pc:spChg>
        <pc:spChg chg="mod">
          <ac:chgData name="Fernández Crippa Leire" userId="df65ab96-792b-4b2f-a0b1-f9e70585eea6" providerId="ADAL" clId="{943692B4-E208-4942-8DD4-178C1C9DC558}" dt="2026-03-12T15:05:27.654" v="175" actId="1036"/>
          <ac:spMkLst>
            <pc:docMk/>
            <pc:sldMk cId="0" sldId="272"/>
            <ac:spMk id="26" creationId="{00000000-0000-0000-0000-000000000000}"/>
          </ac:spMkLst>
        </pc:spChg>
        <pc:spChg chg="mod">
          <ac:chgData name="Fernández Crippa Leire" userId="df65ab96-792b-4b2f-a0b1-f9e70585eea6" providerId="ADAL" clId="{943692B4-E208-4942-8DD4-178C1C9DC558}" dt="2026-03-12T15:05:19.912" v="168" actId="1038"/>
          <ac:spMkLst>
            <pc:docMk/>
            <pc:sldMk cId="0" sldId="272"/>
            <ac:spMk id="27" creationId="{00000000-0000-0000-0000-000000000000}"/>
          </ac:spMkLst>
        </pc:spChg>
        <pc:spChg chg="mod">
          <ac:chgData name="Fernández Crippa Leire" userId="df65ab96-792b-4b2f-a0b1-f9e70585eea6" providerId="ADAL" clId="{943692B4-E208-4942-8DD4-178C1C9DC558}" dt="2026-03-12T15:14:17.117" v="389" actId="1035"/>
          <ac:spMkLst>
            <pc:docMk/>
            <pc:sldMk cId="0" sldId="272"/>
            <ac:spMk id="29" creationId="{00000000-0000-0000-0000-000000000000}"/>
          </ac:spMkLst>
        </pc:spChg>
        <pc:spChg chg="mod ord">
          <ac:chgData name="Fernández Crippa Leire" userId="df65ab96-792b-4b2f-a0b1-f9e70585eea6" providerId="ADAL" clId="{943692B4-E208-4942-8DD4-178C1C9DC558}" dt="2026-03-12T15:14:27.199" v="394" actId="1036"/>
          <ac:spMkLst>
            <pc:docMk/>
            <pc:sldMk cId="0" sldId="272"/>
            <ac:spMk id="30" creationId="{00000000-0000-0000-0000-000000000000}"/>
          </ac:spMkLst>
        </pc:spChg>
        <pc:spChg chg="mod">
          <ac:chgData name="Fernández Crippa Leire" userId="df65ab96-792b-4b2f-a0b1-f9e70585eea6" providerId="ADAL" clId="{943692B4-E208-4942-8DD4-178C1C9DC558}" dt="2026-03-12T15:04:02.555" v="159" actId="1076"/>
          <ac:spMkLst>
            <pc:docMk/>
            <pc:sldMk cId="0" sldId="272"/>
            <ac:spMk id="31" creationId="{00000000-0000-0000-0000-000000000000}"/>
          </ac:spMkLst>
        </pc:spChg>
        <pc:grpChg chg="mod">
          <ac:chgData name="Fernández Crippa Leire" userId="df65ab96-792b-4b2f-a0b1-f9e70585eea6" providerId="ADAL" clId="{943692B4-E208-4942-8DD4-178C1C9DC558}" dt="2026-03-12T15:03:47.154" v="156" actId="1076"/>
          <ac:grpSpMkLst>
            <pc:docMk/>
            <pc:sldMk cId="0" sldId="272"/>
            <ac:grpSpMk id="2" creationId="{00000000-0000-0000-0000-000000000000}"/>
          </ac:grpSpMkLst>
        </pc:grpChg>
        <pc:grpChg chg="mod">
          <ac:chgData name="Fernández Crippa Leire" userId="df65ab96-792b-4b2f-a0b1-f9e70585eea6" providerId="ADAL" clId="{943692B4-E208-4942-8DD4-178C1C9DC558}" dt="2026-03-12T15:14:57.979" v="404" actId="1076"/>
          <ac:grpSpMkLst>
            <pc:docMk/>
            <pc:sldMk cId="0" sldId="272"/>
            <ac:grpSpMk id="16" creationId="{00000000-0000-0000-0000-000000000000}"/>
          </ac:grpSpMkLst>
        </pc:grpChg>
        <pc:picChg chg="add mod ord modCrop">
          <ac:chgData name="Fernández Crippa Leire" userId="df65ab96-792b-4b2f-a0b1-f9e70585eea6" providerId="ADAL" clId="{943692B4-E208-4942-8DD4-178C1C9DC558}" dt="2026-03-12T15:14:08.076" v="386" actId="1037"/>
          <ac:picMkLst>
            <pc:docMk/>
            <pc:sldMk cId="0" sldId="272"/>
            <ac:picMk id="33" creationId="{E943C5A9-2FF0-F94A-1613-6C459FEDAE87}"/>
          </ac:picMkLst>
        </pc:picChg>
      </pc:sldChg>
      <pc:sldChg chg="modSp mod">
        <pc:chgData name="Fernández Crippa Leire" userId="df65ab96-792b-4b2f-a0b1-f9e70585eea6" providerId="ADAL" clId="{943692B4-E208-4942-8DD4-178C1C9DC558}" dt="2026-03-13T11:44:36.484" v="703" actId="20577"/>
        <pc:sldMkLst>
          <pc:docMk/>
          <pc:sldMk cId="0" sldId="275"/>
        </pc:sldMkLst>
        <pc:spChg chg="mod">
          <ac:chgData name="Fernández Crippa Leire" userId="df65ab96-792b-4b2f-a0b1-f9e70585eea6" providerId="ADAL" clId="{943692B4-E208-4942-8DD4-178C1C9DC558}" dt="2026-03-13T11:44:36.484" v="703" actId="20577"/>
          <ac:spMkLst>
            <pc:docMk/>
            <pc:sldMk cId="0" sldId="275"/>
            <ac:spMk id="4" creationId="{00000000-0000-0000-0000-000000000000}"/>
          </ac:spMkLst>
        </pc:spChg>
      </pc:sldChg>
    </pc:docChg>
  </pc:docChgLst>
  <pc:docChgLst>
    <pc:chgData name="Fernández Crippa Leire" userId="df65ab96-792b-4b2f-a0b1-f9e70585eea6" providerId="ADAL" clId="{98BED24B-F7C7-550C-853B-AAEC11634BDE}"/>
    <pc:docChg chg="modSld">
      <pc:chgData name="Fernández Crippa Leire" userId="df65ab96-792b-4b2f-a0b1-f9e70585eea6" providerId="ADAL" clId="{98BED24B-F7C7-550C-853B-AAEC11634BDE}" dt="2026-03-14T15:44:27.052" v="311" actId="1036"/>
      <pc:docMkLst>
        <pc:docMk/>
      </pc:docMkLst>
      <pc:sldChg chg="modSp mod">
        <pc:chgData name="Fernández Crippa Leire" userId="df65ab96-792b-4b2f-a0b1-f9e70585eea6" providerId="ADAL" clId="{98BED24B-F7C7-550C-853B-AAEC11634BDE}" dt="2026-03-12T18:58:29.713" v="2" actId="20577"/>
        <pc:sldMkLst>
          <pc:docMk/>
          <pc:sldMk cId="0" sldId="256"/>
        </pc:sldMkLst>
        <pc:spChg chg="mod">
          <ac:chgData name="Fernández Crippa Leire" userId="df65ab96-792b-4b2f-a0b1-f9e70585eea6" providerId="ADAL" clId="{98BED24B-F7C7-550C-853B-AAEC11634BDE}" dt="2026-03-12T18:58:29.713" v="2" actId="20577"/>
          <ac:spMkLst>
            <pc:docMk/>
            <pc:sldMk cId="0" sldId="256"/>
            <ac:spMk id="12" creationId="{00000000-0000-0000-0000-000000000000}"/>
          </ac:spMkLst>
        </pc:spChg>
      </pc:sldChg>
      <pc:sldChg chg="modSp mod">
        <pc:chgData name="Fernández Crippa Leire" userId="df65ab96-792b-4b2f-a0b1-f9e70585eea6" providerId="ADAL" clId="{98BED24B-F7C7-550C-853B-AAEC11634BDE}" dt="2026-03-14T13:39:15.379" v="181" actId="1035"/>
        <pc:sldMkLst>
          <pc:docMk/>
          <pc:sldMk cId="0" sldId="257"/>
        </pc:sldMkLst>
        <pc:spChg chg="mod">
          <ac:chgData name="Fernández Crippa Leire" userId="df65ab96-792b-4b2f-a0b1-f9e70585eea6" providerId="ADAL" clId="{98BED24B-F7C7-550C-853B-AAEC11634BDE}" dt="2026-03-14T13:39:15.379" v="181" actId="1035"/>
          <ac:spMkLst>
            <pc:docMk/>
            <pc:sldMk cId="0" sldId="257"/>
            <ac:spMk id="3" creationId="{00000000-0000-0000-0000-000000000000}"/>
          </ac:spMkLst>
        </pc:spChg>
        <pc:spChg chg="mod">
          <ac:chgData name="Fernández Crippa Leire" userId="df65ab96-792b-4b2f-a0b1-f9e70585eea6" providerId="ADAL" clId="{98BED24B-F7C7-550C-853B-AAEC11634BDE}" dt="2026-03-14T13:39:08.889" v="178" actId="20577"/>
          <ac:spMkLst>
            <pc:docMk/>
            <pc:sldMk cId="0" sldId="257"/>
            <ac:spMk id="4" creationId="{00000000-0000-0000-0000-000000000000}"/>
          </ac:spMkLst>
        </pc:spChg>
        <pc:spChg chg="mod">
          <ac:chgData name="Fernández Crippa Leire" userId="df65ab96-792b-4b2f-a0b1-f9e70585eea6" providerId="ADAL" clId="{98BED24B-F7C7-550C-853B-AAEC11634BDE}" dt="2026-03-12T19:03:05.143" v="108" actId="1076"/>
          <ac:spMkLst>
            <pc:docMk/>
            <pc:sldMk cId="0" sldId="257"/>
            <ac:spMk id="18" creationId="{00000000-0000-0000-0000-000000000000}"/>
          </ac:spMkLst>
        </pc:spChg>
        <pc:grpChg chg="mod">
          <ac:chgData name="Fernández Crippa Leire" userId="df65ab96-792b-4b2f-a0b1-f9e70585eea6" providerId="ADAL" clId="{98BED24B-F7C7-550C-853B-AAEC11634BDE}" dt="2026-03-12T19:02:47.950" v="105" actId="14100"/>
          <ac:grpSpMkLst>
            <pc:docMk/>
            <pc:sldMk cId="0" sldId="257"/>
            <ac:grpSpMk id="16" creationId="{00000000-0000-0000-0000-000000000000}"/>
          </ac:grpSpMkLst>
        </pc:grpChg>
      </pc:sldChg>
      <pc:sldChg chg="modSp mod">
        <pc:chgData name="Fernández Crippa Leire" userId="df65ab96-792b-4b2f-a0b1-f9e70585eea6" providerId="ADAL" clId="{98BED24B-F7C7-550C-853B-AAEC11634BDE}" dt="2026-03-14T13:39:52.022" v="214" actId="1036"/>
        <pc:sldMkLst>
          <pc:docMk/>
          <pc:sldMk cId="0" sldId="258"/>
        </pc:sldMkLst>
        <pc:spChg chg="mod">
          <ac:chgData name="Fernández Crippa Leire" userId="df65ab96-792b-4b2f-a0b1-f9e70585eea6" providerId="ADAL" clId="{98BED24B-F7C7-550C-853B-AAEC11634BDE}" dt="2026-03-14T13:39:52.022" v="214" actId="1036"/>
          <ac:spMkLst>
            <pc:docMk/>
            <pc:sldMk cId="0" sldId="258"/>
            <ac:spMk id="2" creationId="{00000000-0000-0000-0000-000000000000}"/>
          </ac:spMkLst>
        </pc:spChg>
        <pc:spChg chg="mod">
          <ac:chgData name="Fernández Crippa Leire" userId="df65ab96-792b-4b2f-a0b1-f9e70585eea6" providerId="ADAL" clId="{98BED24B-F7C7-550C-853B-AAEC11634BDE}" dt="2026-03-14T13:39:27.433" v="184" actId="1035"/>
          <ac:spMkLst>
            <pc:docMk/>
            <pc:sldMk cId="0" sldId="258"/>
            <ac:spMk id="4" creationId="{00000000-0000-0000-0000-000000000000}"/>
          </ac:spMkLst>
        </pc:spChg>
        <pc:spChg chg="mod">
          <ac:chgData name="Fernández Crippa Leire" userId="df65ab96-792b-4b2f-a0b1-f9e70585eea6" providerId="ADAL" clId="{98BED24B-F7C7-550C-853B-AAEC11634BDE}" dt="2026-03-14T13:39:47.814" v="212" actId="1036"/>
          <ac:spMkLst>
            <pc:docMk/>
            <pc:sldMk cId="0" sldId="258"/>
            <ac:spMk id="5" creationId="{00000000-0000-0000-0000-000000000000}"/>
          </ac:spMkLst>
        </pc:spChg>
        <pc:grpChg chg="mod">
          <ac:chgData name="Fernández Crippa Leire" userId="df65ab96-792b-4b2f-a0b1-f9e70585eea6" providerId="ADAL" clId="{98BED24B-F7C7-550C-853B-AAEC11634BDE}" dt="2026-03-14T13:39:23.230" v="182" actId="1035"/>
          <ac:grpSpMkLst>
            <pc:docMk/>
            <pc:sldMk cId="0" sldId="258"/>
            <ac:grpSpMk id="3" creationId="{00000000-0000-0000-0000-000000000000}"/>
          </ac:grpSpMkLst>
        </pc:grpChg>
      </pc:sldChg>
      <pc:sldChg chg="modSp mod">
        <pc:chgData name="Fernández Crippa Leire" userId="df65ab96-792b-4b2f-a0b1-f9e70585eea6" providerId="ADAL" clId="{98BED24B-F7C7-550C-853B-AAEC11634BDE}" dt="2026-03-14T13:40:45.582" v="249" actId="1035"/>
        <pc:sldMkLst>
          <pc:docMk/>
          <pc:sldMk cId="0" sldId="259"/>
        </pc:sldMkLst>
        <pc:spChg chg="mod">
          <ac:chgData name="Fernández Crippa Leire" userId="df65ab96-792b-4b2f-a0b1-f9e70585eea6" providerId="ADAL" clId="{98BED24B-F7C7-550C-853B-AAEC11634BDE}" dt="2026-03-14T13:40:08.292" v="242" actId="20577"/>
          <ac:spMkLst>
            <pc:docMk/>
            <pc:sldMk cId="0" sldId="259"/>
            <ac:spMk id="4" creationId="{00000000-0000-0000-0000-000000000000}"/>
          </ac:spMkLst>
        </pc:spChg>
        <pc:spChg chg="mod">
          <ac:chgData name="Fernández Crippa Leire" userId="df65ab96-792b-4b2f-a0b1-f9e70585eea6" providerId="ADAL" clId="{98BED24B-F7C7-550C-853B-AAEC11634BDE}" dt="2026-03-12T19:02:26.155" v="104" actId="1076"/>
          <ac:spMkLst>
            <pc:docMk/>
            <pc:sldMk cId="0" sldId="259"/>
            <ac:spMk id="5" creationId="{00000000-0000-0000-0000-000000000000}"/>
          </ac:spMkLst>
        </pc:spChg>
        <pc:spChg chg="mod">
          <ac:chgData name="Fernández Crippa Leire" userId="df65ab96-792b-4b2f-a0b1-f9e70585eea6" providerId="ADAL" clId="{98BED24B-F7C7-550C-853B-AAEC11634BDE}" dt="2026-03-12T19:01:14.773" v="72" actId="1038"/>
          <ac:spMkLst>
            <pc:docMk/>
            <pc:sldMk cId="0" sldId="259"/>
            <ac:spMk id="7" creationId="{00000000-0000-0000-0000-000000000000}"/>
          </ac:spMkLst>
        </pc:spChg>
        <pc:spChg chg="mod">
          <ac:chgData name="Fernández Crippa Leire" userId="df65ab96-792b-4b2f-a0b1-f9e70585eea6" providerId="ADAL" clId="{98BED24B-F7C7-550C-853B-AAEC11634BDE}" dt="2026-03-12T19:02:03.536" v="85" actId="122"/>
          <ac:spMkLst>
            <pc:docMk/>
            <pc:sldMk cId="0" sldId="259"/>
            <ac:spMk id="8" creationId="{00000000-0000-0000-0000-000000000000}"/>
          </ac:spMkLst>
        </pc:spChg>
        <pc:spChg chg="mod">
          <ac:chgData name="Fernández Crippa Leire" userId="df65ab96-792b-4b2f-a0b1-f9e70585eea6" providerId="ADAL" clId="{98BED24B-F7C7-550C-853B-AAEC11634BDE}" dt="2026-03-12T19:00:32.878" v="51" actId="122"/>
          <ac:spMkLst>
            <pc:docMk/>
            <pc:sldMk cId="0" sldId="259"/>
            <ac:spMk id="10" creationId="{00000000-0000-0000-0000-000000000000}"/>
          </ac:spMkLst>
        </pc:spChg>
        <pc:spChg chg="mod">
          <ac:chgData name="Fernández Crippa Leire" userId="df65ab96-792b-4b2f-a0b1-f9e70585eea6" providerId="ADAL" clId="{98BED24B-F7C7-550C-853B-AAEC11634BDE}" dt="2026-03-12T19:00:32.878" v="51" actId="122"/>
          <ac:spMkLst>
            <pc:docMk/>
            <pc:sldMk cId="0" sldId="259"/>
            <ac:spMk id="11" creationId="{00000000-0000-0000-0000-000000000000}"/>
          </ac:spMkLst>
        </pc:spChg>
        <pc:spChg chg="mod">
          <ac:chgData name="Fernández Crippa Leire" userId="df65ab96-792b-4b2f-a0b1-f9e70585eea6" providerId="ADAL" clId="{98BED24B-F7C7-550C-853B-AAEC11634BDE}" dt="2026-03-12T19:02:16.186" v="102" actId="1035"/>
          <ac:spMkLst>
            <pc:docMk/>
            <pc:sldMk cId="0" sldId="259"/>
            <ac:spMk id="12" creationId="{00000000-0000-0000-0000-000000000000}"/>
          </ac:spMkLst>
        </pc:spChg>
        <pc:spChg chg="mod">
          <ac:chgData name="Fernández Crippa Leire" userId="df65ab96-792b-4b2f-a0b1-f9e70585eea6" providerId="ADAL" clId="{98BED24B-F7C7-550C-853B-AAEC11634BDE}" dt="2026-03-12T18:59:21.933" v="24" actId="1035"/>
          <ac:spMkLst>
            <pc:docMk/>
            <pc:sldMk cId="0" sldId="259"/>
            <ac:spMk id="14" creationId="{00000000-0000-0000-0000-000000000000}"/>
          </ac:spMkLst>
        </pc:spChg>
        <pc:spChg chg="mod">
          <ac:chgData name="Fernández Crippa Leire" userId="df65ab96-792b-4b2f-a0b1-f9e70585eea6" providerId="ADAL" clId="{98BED24B-F7C7-550C-853B-AAEC11634BDE}" dt="2026-03-12T19:00:51.457" v="59" actId="1037"/>
          <ac:spMkLst>
            <pc:docMk/>
            <pc:sldMk cId="0" sldId="259"/>
            <ac:spMk id="15" creationId="{00000000-0000-0000-0000-000000000000}"/>
          </ac:spMkLst>
        </pc:spChg>
        <pc:spChg chg="mod">
          <ac:chgData name="Fernández Crippa Leire" userId="df65ab96-792b-4b2f-a0b1-f9e70585eea6" providerId="ADAL" clId="{98BED24B-F7C7-550C-853B-AAEC11634BDE}" dt="2026-03-12T18:59:27.990" v="30" actId="1035"/>
          <ac:spMkLst>
            <pc:docMk/>
            <pc:sldMk cId="0" sldId="259"/>
            <ac:spMk id="16" creationId="{00000000-0000-0000-0000-000000000000}"/>
          </ac:spMkLst>
        </pc:spChg>
        <pc:spChg chg="mod">
          <ac:chgData name="Fernández Crippa Leire" userId="df65ab96-792b-4b2f-a0b1-f9e70585eea6" providerId="ADAL" clId="{98BED24B-F7C7-550C-853B-AAEC11634BDE}" dt="2026-03-12T18:59:17.521" v="17" actId="1035"/>
          <ac:spMkLst>
            <pc:docMk/>
            <pc:sldMk cId="0" sldId="259"/>
            <ac:spMk id="17" creationId="{00000000-0000-0000-0000-000000000000}"/>
          </ac:spMkLst>
        </pc:spChg>
        <pc:spChg chg="mod">
          <ac:chgData name="Fernández Crippa Leire" userId="df65ab96-792b-4b2f-a0b1-f9e70585eea6" providerId="ADAL" clId="{98BED24B-F7C7-550C-853B-AAEC11634BDE}" dt="2026-03-12T19:02:09.593" v="90" actId="1036"/>
          <ac:spMkLst>
            <pc:docMk/>
            <pc:sldMk cId="0" sldId="259"/>
            <ac:spMk id="18" creationId="{00000000-0000-0000-0000-000000000000}"/>
          </ac:spMkLst>
        </pc:spChg>
        <pc:grpChg chg="mod">
          <ac:chgData name="Fernández Crippa Leire" userId="df65ab96-792b-4b2f-a0b1-f9e70585eea6" providerId="ADAL" clId="{98BED24B-F7C7-550C-853B-AAEC11634BDE}" dt="2026-03-14T13:40:45.582" v="249" actId="1035"/>
          <ac:grpSpMkLst>
            <pc:docMk/>
            <pc:sldMk cId="0" sldId="259"/>
            <ac:grpSpMk id="2" creationId="{00000000-0000-0000-0000-000000000000}"/>
          </ac:grpSpMkLst>
        </pc:grpChg>
        <pc:grpChg chg="mod">
          <ac:chgData name="Fernández Crippa Leire" userId="df65ab96-792b-4b2f-a0b1-f9e70585eea6" providerId="ADAL" clId="{98BED24B-F7C7-550C-853B-AAEC11634BDE}" dt="2026-03-12T18:59:53.799" v="39" actId="14100"/>
          <ac:grpSpMkLst>
            <pc:docMk/>
            <pc:sldMk cId="0" sldId="259"/>
            <ac:grpSpMk id="9" creationId="{00000000-0000-0000-0000-000000000000}"/>
          </ac:grpSpMkLst>
        </pc:grpChg>
      </pc:sldChg>
      <pc:sldChg chg="modSp mod">
        <pc:chgData name="Fernández Crippa Leire" userId="df65ab96-792b-4b2f-a0b1-f9e70585eea6" providerId="ADAL" clId="{98BED24B-F7C7-550C-853B-AAEC11634BDE}" dt="2026-03-14T13:44:29.084" v="309" actId="20577"/>
        <pc:sldMkLst>
          <pc:docMk/>
          <pc:sldMk cId="0" sldId="260"/>
        </pc:sldMkLst>
        <pc:spChg chg="mod">
          <ac:chgData name="Fernández Crippa Leire" userId="df65ab96-792b-4b2f-a0b1-f9e70585eea6" providerId="ADAL" clId="{98BED24B-F7C7-550C-853B-AAEC11634BDE}" dt="2026-03-14T13:41:02.557" v="252" actId="1035"/>
          <ac:spMkLst>
            <pc:docMk/>
            <pc:sldMk cId="0" sldId="260"/>
            <ac:spMk id="3" creationId="{00000000-0000-0000-0000-000000000000}"/>
          </ac:spMkLst>
        </pc:spChg>
        <pc:spChg chg="mod">
          <ac:chgData name="Fernández Crippa Leire" userId="df65ab96-792b-4b2f-a0b1-f9e70585eea6" providerId="ADAL" clId="{98BED24B-F7C7-550C-853B-AAEC11634BDE}" dt="2026-03-14T13:44:29.084" v="309" actId="20577"/>
          <ac:spMkLst>
            <pc:docMk/>
            <pc:sldMk cId="0" sldId="260"/>
            <ac:spMk id="4" creationId="{00000000-0000-0000-0000-000000000000}"/>
          </ac:spMkLst>
        </pc:spChg>
      </pc:sldChg>
      <pc:sldChg chg="modSp mod">
        <pc:chgData name="Fernández Crippa Leire" userId="df65ab96-792b-4b2f-a0b1-f9e70585eea6" providerId="ADAL" clId="{98BED24B-F7C7-550C-853B-AAEC11634BDE}" dt="2026-03-14T13:42:39.993" v="267" actId="1038"/>
        <pc:sldMkLst>
          <pc:docMk/>
          <pc:sldMk cId="0" sldId="262"/>
        </pc:sldMkLst>
        <pc:spChg chg="mod">
          <ac:chgData name="Fernández Crippa Leire" userId="df65ab96-792b-4b2f-a0b1-f9e70585eea6" providerId="ADAL" clId="{98BED24B-F7C7-550C-853B-AAEC11634BDE}" dt="2026-03-14T13:42:20.539" v="258" actId="1036"/>
          <ac:spMkLst>
            <pc:docMk/>
            <pc:sldMk cId="0" sldId="262"/>
            <ac:spMk id="17" creationId="{00000000-0000-0000-0000-000000000000}"/>
          </ac:spMkLst>
        </pc:spChg>
        <pc:grpChg chg="mod">
          <ac:chgData name="Fernández Crippa Leire" userId="df65ab96-792b-4b2f-a0b1-f9e70585eea6" providerId="ADAL" clId="{98BED24B-F7C7-550C-853B-AAEC11634BDE}" dt="2026-03-14T13:42:39.993" v="267" actId="1038"/>
          <ac:grpSpMkLst>
            <pc:docMk/>
            <pc:sldMk cId="0" sldId="262"/>
            <ac:grpSpMk id="15" creationId="{00000000-0000-0000-0000-000000000000}"/>
          </ac:grpSpMkLst>
        </pc:grpChg>
      </pc:sldChg>
      <pc:sldChg chg="modSp mod">
        <pc:chgData name="Fernández Crippa Leire" userId="df65ab96-792b-4b2f-a0b1-f9e70585eea6" providerId="ADAL" clId="{98BED24B-F7C7-550C-853B-AAEC11634BDE}" dt="2026-03-14T13:42:26.918" v="261" actId="1035"/>
        <pc:sldMkLst>
          <pc:docMk/>
          <pc:sldMk cId="0" sldId="264"/>
        </pc:sldMkLst>
        <pc:spChg chg="mod">
          <ac:chgData name="Fernández Crippa Leire" userId="df65ab96-792b-4b2f-a0b1-f9e70585eea6" providerId="ADAL" clId="{98BED24B-F7C7-550C-853B-AAEC11634BDE}" dt="2026-03-14T13:42:26.918" v="261" actId="1035"/>
          <ac:spMkLst>
            <pc:docMk/>
            <pc:sldMk cId="0" sldId="264"/>
            <ac:spMk id="3" creationId="{00000000-0000-0000-0000-000000000000}"/>
          </ac:spMkLst>
        </pc:spChg>
      </pc:sldChg>
      <pc:sldChg chg="modSp mod">
        <pc:chgData name="Fernández Crippa Leire" userId="df65ab96-792b-4b2f-a0b1-f9e70585eea6" providerId="ADAL" clId="{98BED24B-F7C7-550C-853B-AAEC11634BDE}" dt="2026-03-14T13:43:05.614" v="274" actId="1036"/>
        <pc:sldMkLst>
          <pc:docMk/>
          <pc:sldMk cId="0" sldId="265"/>
        </pc:sldMkLst>
        <pc:spChg chg="mod">
          <ac:chgData name="Fernández Crippa Leire" userId="df65ab96-792b-4b2f-a0b1-f9e70585eea6" providerId="ADAL" clId="{98BED24B-F7C7-550C-853B-AAEC11634BDE}" dt="2026-03-14T13:43:02.223" v="273" actId="1035"/>
          <ac:spMkLst>
            <pc:docMk/>
            <pc:sldMk cId="0" sldId="265"/>
            <ac:spMk id="3" creationId="{00000000-0000-0000-0000-000000000000}"/>
          </ac:spMkLst>
        </pc:spChg>
        <pc:grpChg chg="mod">
          <ac:chgData name="Fernández Crippa Leire" userId="df65ab96-792b-4b2f-a0b1-f9e70585eea6" providerId="ADAL" clId="{98BED24B-F7C7-550C-853B-AAEC11634BDE}" dt="2026-03-14T13:43:05.614" v="274" actId="1036"/>
          <ac:grpSpMkLst>
            <pc:docMk/>
            <pc:sldMk cId="0" sldId="265"/>
            <ac:grpSpMk id="2" creationId="{00000000-0000-0000-0000-000000000000}"/>
          </ac:grpSpMkLst>
        </pc:grpChg>
      </pc:sldChg>
      <pc:sldChg chg="modSp mod">
        <pc:chgData name="Fernández Crippa Leire" userId="df65ab96-792b-4b2f-a0b1-f9e70585eea6" providerId="ADAL" clId="{98BED24B-F7C7-550C-853B-AAEC11634BDE}" dt="2026-03-14T13:43:13" v="275" actId="1035"/>
        <pc:sldMkLst>
          <pc:docMk/>
          <pc:sldMk cId="0" sldId="266"/>
        </pc:sldMkLst>
        <pc:spChg chg="mod">
          <ac:chgData name="Fernández Crippa Leire" userId="df65ab96-792b-4b2f-a0b1-f9e70585eea6" providerId="ADAL" clId="{98BED24B-F7C7-550C-853B-AAEC11634BDE}" dt="2026-03-14T13:43:13" v="275" actId="1035"/>
          <ac:spMkLst>
            <pc:docMk/>
            <pc:sldMk cId="0" sldId="266"/>
            <ac:spMk id="3" creationId="{00000000-0000-0000-0000-000000000000}"/>
          </ac:spMkLst>
        </pc:spChg>
      </pc:sldChg>
      <pc:sldChg chg="modSp mod">
        <pc:chgData name="Fernández Crippa Leire" userId="df65ab96-792b-4b2f-a0b1-f9e70585eea6" providerId="ADAL" clId="{98BED24B-F7C7-550C-853B-AAEC11634BDE}" dt="2026-03-14T13:43:22.165" v="276" actId="1035"/>
        <pc:sldMkLst>
          <pc:docMk/>
          <pc:sldMk cId="0" sldId="267"/>
        </pc:sldMkLst>
        <pc:spChg chg="mod">
          <ac:chgData name="Fernández Crippa Leire" userId="df65ab96-792b-4b2f-a0b1-f9e70585eea6" providerId="ADAL" clId="{98BED24B-F7C7-550C-853B-AAEC11634BDE}" dt="2026-03-14T13:43:22.165" v="276" actId="1035"/>
          <ac:spMkLst>
            <pc:docMk/>
            <pc:sldMk cId="0" sldId="267"/>
            <ac:spMk id="3" creationId="{00000000-0000-0000-0000-000000000000}"/>
          </ac:spMkLst>
        </pc:spChg>
      </pc:sldChg>
      <pc:sldChg chg="modSp mod">
        <pc:chgData name="Fernández Crippa Leire" userId="df65ab96-792b-4b2f-a0b1-f9e70585eea6" providerId="ADAL" clId="{98BED24B-F7C7-550C-853B-AAEC11634BDE}" dt="2026-03-14T15:44:27.052" v="311" actId="1036"/>
        <pc:sldMkLst>
          <pc:docMk/>
          <pc:sldMk cId="0" sldId="268"/>
        </pc:sldMkLst>
        <pc:spChg chg="mod">
          <ac:chgData name="Fernández Crippa Leire" userId="df65ab96-792b-4b2f-a0b1-f9e70585eea6" providerId="ADAL" clId="{98BED24B-F7C7-550C-853B-AAEC11634BDE}" dt="2026-03-14T13:43:28.838" v="281" actId="1036"/>
          <ac:spMkLst>
            <pc:docMk/>
            <pc:sldMk cId="0" sldId="268"/>
            <ac:spMk id="4" creationId="{00000000-0000-0000-0000-000000000000}"/>
          </ac:spMkLst>
        </pc:spChg>
        <pc:grpChg chg="mod">
          <ac:chgData name="Fernández Crippa Leire" userId="df65ab96-792b-4b2f-a0b1-f9e70585eea6" providerId="ADAL" clId="{98BED24B-F7C7-550C-853B-AAEC11634BDE}" dt="2026-03-14T15:44:27.052" v="311" actId="1036"/>
          <ac:grpSpMkLst>
            <pc:docMk/>
            <pc:sldMk cId="0" sldId="268"/>
            <ac:grpSpMk id="2" creationId="{00000000-0000-0000-0000-000000000000}"/>
          </ac:grpSpMkLst>
        </pc:grpChg>
      </pc:sldChg>
      <pc:sldChg chg="modSp mod">
        <pc:chgData name="Fernández Crippa Leire" userId="df65ab96-792b-4b2f-a0b1-f9e70585eea6" providerId="ADAL" clId="{98BED24B-F7C7-550C-853B-AAEC11634BDE}" dt="2026-03-14T13:42:01.377" v="257" actId="1036"/>
        <pc:sldMkLst>
          <pc:docMk/>
          <pc:sldMk cId="0" sldId="269"/>
        </pc:sldMkLst>
        <pc:spChg chg="mod">
          <ac:chgData name="Fernández Crippa Leire" userId="df65ab96-792b-4b2f-a0b1-f9e70585eea6" providerId="ADAL" clId="{98BED24B-F7C7-550C-853B-AAEC11634BDE}" dt="2026-03-14T13:41:22.911" v="256" actId="1035"/>
          <ac:spMkLst>
            <pc:docMk/>
            <pc:sldMk cId="0" sldId="269"/>
            <ac:spMk id="3" creationId="{00000000-0000-0000-0000-000000000000}"/>
          </ac:spMkLst>
        </pc:spChg>
        <pc:grpChg chg="mod">
          <ac:chgData name="Fernández Crippa Leire" userId="df65ab96-792b-4b2f-a0b1-f9e70585eea6" providerId="ADAL" clId="{98BED24B-F7C7-550C-853B-AAEC11634BDE}" dt="2026-03-14T13:42:01.377" v="257" actId="1036"/>
          <ac:grpSpMkLst>
            <pc:docMk/>
            <pc:sldMk cId="0" sldId="269"/>
            <ac:grpSpMk id="2" creationId="{00000000-0000-0000-0000-000000000000}"/>
          </ac:grpSpMkLst>
        </pc:grpChg>
      </pc:sldChg>
      <pc:sldChg chg="modSp mod">
        <pc:chgData name="Fernández Crippa Leire" userId="df65ab96-792b-4b2f-a0b1-f9e70585eea6" providerId="ADAL" clId="{98BED24B-F7C7-550C-853B-AAEC11634BDE}" dt="2026-03-14T13:43:56.555" v="283" actId="1035"/>
        <pc:sldMkLst>
          <pc:docMk/>
          <pc:sldMk cId="0" sldId="270"/>
        </pc:sldMkLst>
        <pc:spChg chg="mod">
          <ac:chgData name="Fernández Crippa Leire" userId="df65ab96-792b-4b2f-a0b1-f9e70585eea6" providerId="ADAL" clId="{98BED24B-F7C7-550C-853B-AAEC11634BDE}" dt="2026-03-14T13:43:56.555" v="283" actId="1035"/>
          <ac:spMkLst>
            <pc:docMk/>
            <pc:sldMk cId="0" sldId="270"/>
            <ac:spMk id="3" creationId="{00000000-0000-0000-0000-000000000000}"/>
          </ac:spMkLst>
        </pc:spChg>
      </pc:sldChg>
      <pc:sldChg chg="modSp mod">
        <pc:chgData name="Fernández Crippa Leire" userId="df65ab96-792b-4b2f-a0b1-f9e70585eea6" providerId="ADAL" clId="{98BED24B-F7C7-550C-853B-AAEC11634BDE}" dt="2026-03-14T13:44:02.804" v="284" actId="1035"/>
        <pc:sldMkLst>
          <pc:docMk/>
          <pc:sldMk cId="0" sldId="271"/>
        </pc:sldMkLst>
        <pc:spChg chg="mod">
          <ac:chgData name="Fernández Crippa Leire" userId="df65ab96-792b-4b2f-a0b1-f9e70585eea6" providerId="ADAL" clId="{98BED24B-F7C7-550C-853B-AAEC11634BDE}" dt="2026-03-14T13:44:02.804" v="284" actId="1035"/>
          <ac:spMkLst>
            <pc:docMk/>
            <pc:sldMk cId="0" sldId="271"/>
            <ac:spMk id="3" creationId="{00000000-0000-0000-0000-000000000000}"/>
          </ac:spMkLst>
        </pc:spChg>
      </pc:sldChg>
      <pc:sldChg chg="modSp mod">
        <pc:chgData name="Fernández Crippa Leire" userId="df65ab96-792b-4b2f-a0b1-f9e70585eea6" providerId="ADAL" clId="{98BED24B-F7C7-550C-853B-AAEC11634BDE}" dt="2026-03-14T13:44:08.868" v="285" actId="1035"/>
        <pc:sldMkLst>
          <pc:docMk/>
          <pc:sldMk cId="0" sldId="272"/>
        </pc:sldMkLst>
        <pc:spChg chg="mod">
          <ac:chgData name="Fernández Crippa Leire" userId="df65ab96-792b-4b2f-a0b1-f9e70585eea6" providerId="ADAL" clId="{98BED24B-F7C7-550C-853B-AAEC11634BDE}" dt="2026-03-14T13:44:08.868" v="285" actId="1035"/>
          <ac:spMkLst>
            <pc:docMk/>
            <pc:sldMk cId="0" sldId="272"/>
            <ac:spMk id="3" creationId="{00000000-0000-0000-0000-000000000000}"/>
          </ac:spMkLst>
        </pc:spChg>
        <pc:spChg chg="mod">
          <ac:chgData name="Fernández Crippa Leire" userId="df65ab96-792b-4b2f-a0b1-f9e70585eea6" providerId="ADAL" clId="{98BED24B-F7C7-550C-853B-AAEC11634BDE}" dt="2026-03-12T19:04:21.854" v="123" actId="1076"/>
          <ac:spMkLst>
            <pc:docMk/>
            <pc:sldMk cId="0" sldId="272"/>
            <ac:spMk id="8" creationId="{00000000-0000-0000-0000-000000000000}"/>
          </ac:spMkLst>
        </pc:spChg>
        <pc:spChg chg="mod">
          <ac:chgData name="Fernández Crippa Leire" userId="df65ab96-792b-4b2f-a0b1-f9e70585eea6" providerId="ADAL" clId="{98BED24B-F7C7-550C-853B-AAEC11634BDE}" dt="2026-03-12T19:04:45.507" v="151" actId="1035"/>
          <ac:spMkLst>
            <pc:docMk/>
            <pc:sldMk cId="0" sldId="272"/>
            <ac:spMk id="24" creationId="{00000000-0000-0000-0000-000000000000}"/>
          </ac:spMkLst>
        </pc:spChg>
        <pc:spChg chg="mod">
          <ac:chgData name="Fernández Crippa Leire" userId="df65ab96-792b-4b2f-a0b1-f9e70585eea6" providerId="ADAL" clId="{98BED24B-F7C7-550C-853B-AAEC11634BDE}" dt="2026-03-12T19:04:38.346" v="147" actId="1035"/>
          <ac:spMkLst>
            <pc:docMk/>
            <pc:sldMk cId="0" sldId="272"/>
            <ac:spMk id="30" creationId="{00000000-0000-0000-0000-000000000000}"/>
          </ac:spMkLst>
        </pc:spChg>
        <pc:grpChg chg="mod">
          <ac:chgData name="Fernández Crippa Leire" userId="df65ab96-792b-4b2f-a0b1-f9e70585eea6" providerId="ADAL" clId="{98BED24B-F7C7-550C-853B-AAEC11634BDE}" dt="2026-03-12T19:04:16.472" v="122" actId="1036"/>
          <ac:grpSpMkLst>
            <pc:docMk/>
            <pc:sldMk cId="0" sldId="272"/>
            <ac:grpSpMk id="5" creationId="{00000000-0000-0000-0000-000000000000}"/>
          </ac:grpSpMkLst>
        </pc:grpChg>
        <pc:grpChg chg="mod">
          <ac:chgData name="Fernández Crippa Leire" userId="df65ab96-792b-4b2f-a0b1-f9e70585eea6" providerId="ADAL" clId="{98BED24B-F7C7-550C-853B-AAEC11634BDE}" dt="2026-03-12T19:04:28.902" v="134" actId="1035"/>
          <ac:grpSpMkLst>
            <pc:docMk/>
            <pc:sldMk cId="0" sldId="272"/>
            <ac:grpSpMk id="11" creationId="{00000000-0000-0000-0000-000000000000}"/>
          </ac:grpSpMkLst>
        </pc:grpChg>
        <pc:picChg chg="mod">
          <ac:chgData name="Fernández Crippa Leire" userId="df65ab96-792b-4b2f-a0b1-f9e70585eea6" providerId="ADAL" clId="{98BED24B-F7C7-550C-853B-AAEC11634BDE}" dt="2026-03-12T19:04:32.544" v="143" actId="1036"/>
          <ac:picMkLst>
            <pc:docMk/>
            <pc:sldMk cId="0" sldId="272"/>
            <ac:picMk id="33" creationId="{E943C5A9-2FF0-F94A-1613-6C459FEDAE87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51D9D0-90E1-4C72-B8AD-E1B62B74A109}" type="datetimeFigureOut">
              <a:rPr lang="es-ES" smtClean="0"/>
              <a:t>16/3/26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F8923B-528E-4347-ADC0-B1B41C64D10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197307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001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F8923B-528E-4347-ADC0-B1B41C64D107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114295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F8923B-528E-4347-ADC0-B1B41C64D107}" type="slidenum">
              <a:rPr lang="es-ES" smtClean="0"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506563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F8923B-528E-4347-ADC0-B1B41C64D107}" type="slidenum">
              <a:rPr lang="es-ES" smtClean="0"/>
              <a:t>11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709650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F8923B-528E-4347-ADC0-B1B41C64D107}" type="slidenum">
              <a:rPr lang="es-ES" smtClean="0"/>
              <a:t>13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775765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F8923B-528E-4347-ADC0-B1B41C64D107}" type="slidenum">
              <a:rPr lang="es-ES" smtClean="0"/>
              <a:t>14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057502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21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svg"/><Relationship Id="rId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7.png"/><Relationship Id="rId7" Type="http://schemas.openxmlformats.org/officeDocument/2006/relationships/image" Target="../media/image21.svg"/><Relationship Id="rId2" Type="http://schemas.openxmlformats.org/officeDocument/2006/relationships/image" Target="../media/image1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sv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385287" y="1389078"/>
            <a:ext cx="11312696" cy="15413022"/>
          </a:xfrm>
          <a:custGeom>
            <a:avLst/>
            <a:gdLst/>
            <a:ahLst/>
            <a:cxnLst/>
            <a:rect l="l" t="t" r="r" b="b"/>
            <a:pathLst>
              <a:path w="11312696" h="15413022">
                <a:moveTo>
                  <a:pt x="0" y="0"/>
                </a:moveTo>
                <a:lnTo>
                  <a:pt x="11312695" y="0"/>
                </a:lnTo>
                <a:lnTo>
                  <a:pt x="11312695" y="15413022"/>
                </a:lnTo>
                <a:lnTo>
                  <a:pt x="0" y="1541302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grpSp>
        <p:nvGrpSpPr>
          <p:cNvPr id="3" name="Group 3"/>
          <p:cNvGrpSpPr/>
          <p:nvPr/>
        </p:nvGrpSpPr>
        <p:grpSpPr>
          <a:xfrm>
            <a:off x="5537093" y="6604454"/>
            <a:ext cx="7705737" cy="699013"/>
            <a:chOff x="0" y="0"/>
            <a:chExt cx="2168051" cy="19667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168051" cy="196671"/>
            </a:xfrm>
            <a:custGeom>
              <a:avLst/>
              <a:gdLst/>
              <a:ahLst/>
              <a:cxnLst/>
              <a:rect l="l" t="t" r="r" b="b"/>
              <a:pathLst>
                <a:path w="2168051" h="196671">
                  <a:moveTo>
                    <a:pt x="0" y="0"/>
                  </a:moveTo>
                  <a:lnTo>
                    <a:pt x="2168051" y="0"/>
                  </a:lnTo>
                  <a:lnTo>
                    <a:pt x="2168051" y="196671"/>
                  </a:lnTo>
                  <a:lnTo>
                    <a:pt x="0" y="196671"/>
                  </a:lnTo>
                  <a:close/>
                </a:path>
              </a:pathLst>
            </a:custGeom>
            <a:solidFill>
              <a:srgbClr val="B8AAD8"/>
            </a:solidFill>
            <a:ln w="9525" cap="sq">
              <a:solidFill>
                <a:srgbClr val="231076"/>
              </a:solidFill>
              <a:prstDash val="solid"/>
              <a:miter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2168051" cy="215721"/>
            </a:xfrm>
            <a:prstGeom prst="rect">
              <a:avLst/>
            </a:prstGeom>
          </p:spPr>
          <p:txBody>
            <a:bodyPr lIns="34560" tIns="34560" rIns="34560" bIns="34560" rtlCol="0" anchor="ctr"/>
            <a:lstStyle/>
            <a:p>
              <a:pPr algn="ctr">
                <a:lnSpc>
                  <a:spcPts val="1161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-6691389" y="-1832178"/>
            <a:ext cx="9513953" cy="12962319"/>
          </a:xfrm>
          <a:custGeom>
            <a:avLst/>
            <a:gdLst/>
            <a:ahLst/>
            <a:cxnLst/>
            <a:rect l="l" t="t" r="r" b="b"/>
            <a:pathLst>
              <a:path w="9513953" h="12962319">
                <a:moveTo>
                  <a:pt x="0" y="0"/>
                </a:moveTo>
                <a:lnTo>
                  <a:pt x="9513952" y="0"/>
                </a:lnTo>
                <a:lnTo>
                  <a:pt x="9513952" y="12962319"/>
                </a:lnTo>
                <a:lnTo>
                  <a:pt x="0" y="1296231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grpSp>
        <p:nvGrpSpPr>
          <p:cNvPr id="7" name="Group 7"/>
          <p:cNvGrpSpPr/>
          <p:nvPr/>
        </p:nvGrpSpPr>
        <p:grpSpPr>
          <a:xfrm>
            <a:off x="1028700" y="8834120"/>
            <a:ext cx="16230600" cy="848360"/>
            <a:chOff x="0" y="0"/>
            <a:chExt cx="4274726" cy="22343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274726" cy="223436"/>
            </a:xfrm>
            <a:custGeom>
              <a:avLst/>
              <a:gdLst/>
              <a:ahLst/>
              <a:cxnLst/>
              <a:rect l="l" t="t" r="r" b="b"/>
              <a:pathLst>
                <a:path w="4274726" h="223436">
                  <a:moveTo>
                    <a:pt x="0" y="0"/>
                  </a:moveTo>
                  <a:lnTo>
                    <a:pt x="4274726" y="0"/>
                  </a:lnTo>
                  <a:lnTo>
                    <a:pt x="4274726" y="223436"/>
                  </a:lnTo>
                  <a:lnTo>
                    <a:pt x="0" y="223436"/>
                  </a:lnTo>
                  <a:close/>
                </a:path>
              </a:pathLst>
            </a:custGeom>
            <a:solidFill>
              <a:srgbClr val="231076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47625"/>
              <a:ext cx="4274726" cy="271061"/>
            </a:xfrm>
            <a:prstGeom prst="rect">
              <a:avLst/>
            </a:prstGeom>
          </p:spPr>
          <p:txBody>
            <a:bodyPr lIns="241300" tIns="241300" rIns="241300" bIns="241300" rtlCol="0" anchor="ctr"/>
            <a:lstStyle/>
            <a:p>
              <a:pPr algn="ctr">
                <a:lnSpc>
                  <a:spcPts val="3499"/>
                </a:lnSpc>
              </a:pPr>
              <a:r>
                <a:rPr lang="en-US" sz="2499" b="1">
                  <a:solidFill>
                    <a:srgbClr val="FFFFFF"/>
                  </a:solidFill>
                  <a:latin typeface="TT Chocolates Bold"/>
                  <a:ea typeface="TT Chocolates Bold"/>
                  <a:cs typeface="TT Chocolates Bold"/>
                  <a:sym typeface="TT Chocolates Bold"/>
                </a:rPr>
                <a:t>SECUAH 2026 - XI Congreso de Señalización Celular</a:t>
              </a:r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727510" y="2830468"/>
            <a:ext cx="16531790" cy="36941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747"/>
              </a:lnSpc>
            </a:pPr>
            <a:r>
              <a:rPr lang="en-US" sz="8550">
                <a:solidFill>
                  <a:srgbClr val="231076"/>
                </a:solidFill>
                <a:latin typeface="Anton"/>
                <a:ea typeface="Anton"/>
                <a:cs typeface="Anton"/>
                <a:sym typeface="Anton"/>
              </a:rPr>
              <a:t>ANÁLISIS DEL PAPEL DE LA HISTONA ACETILTRANSFERASA 1 EN UN MODELO CELULAR DE LEUCEMIA MIELOIDE CRÓNICA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074501" y="6700536"/>
            <a:ext cx="6630921" cy="4973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851"/>
              </a:lnSpc>
            </a:pPr>
            <a:r>
              <a:rPr lang="en-US" sz="3209">
                <a:solidFill>
                  <a:srgbClr val="FFFFFF"/>
                </a:solidFill>
                <a:latin typeface="TT Chocolates"/>
                <a:ea typeface="TT Chocolates"/>
                <a:cs typeface="TT Chocolates"/>
                <a:sym typeface="TT Chocolates"/>
              </a:rPr>
              <a:t>Leire Fernández Crippa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862547" y="7312992"/>
            <a:ext cx="7380283" cy="4240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326"/>
              </a:lnSpc>
            </a:pPr>
            <a:r>
              <a:rPr lang="en-US" sz="2772" i="1">
                <a:solidFill>
                  <a:srgbClr val="515151"/>
                </a:solidFill>
                <a:latin typeface="Times New Roman MT Italics"/>
                <a:ea typeface="Times New Roman MT Italics"/>
                <a:cs typeface="Times New Roman MT Italics"/>
                <a:sym typeface="Times New Roman MT Italics"/>
              </a:rPr>
              <a:t>Departamento de </a:t>
            </a:r>
            <a:r>
              <a:rPr lang="en-US" sz="2772" i="1" err="1">
                <a:solidFill>
                  <a:srgbClr val="515151"/>
                </a:solidFill>
                <a:latin typeface="Times New Roman MT Italics"/>
                <a:ea typeface="Times New Roman MT Italics"/>
                <a:cs typeface="Times New Roman MT Italics"/>
                <a:sym typeface="Times New Roman MT Italics"/>
              </a:rPr>
              <a:t>Biomedicina</a:t>
            </a:r>
            <a:r>
              <a:rPr lang="en-US" sz="2772" i="1">
                <a:solidFill>
                  <a:srgbClr val="515151"/>
                </a:solidFill>
                <a:latin typeface="Times New Roman MT Italics"/>
                <a:ea typeface="Times New Roman MT Italics"/>
                <a:cs typeface="Times New Roman MT Italics"/>
                <a:sym typeface="Times New Roman MT Italics"/>
              </a:rPr>
              <a:t> y </a:t>
            </a:r>
            <a:r>
              <a:rPr lang="en-US" sz="2772" i="1" err="1">
                <a:solidFill>
                  <a:srgbClr val="515151"/>
                </a:solidFill>
                <a:latin typeface="Times New Roman MT Italics"/>
                <a:ea typeface="Times New Roman MT Italics"/>
                <a:cs typeface="Times New Roman MT Italics"/>
                <a:sym typeface="Times New Roman MT Italics"/>
              </a:rPr>
              <a:t>Biotecnología</a:t>
            </a:r>
            <a:endParaRPr lang="en-US" sz="2772" i="1">
              <a:solidFill>
                <a:srgbClr val="515151"/>
              </a:solidFill>
              <a:latin typeface="Times New Roman MT Italics"/>
              <a:ea typeface="Times New Roman MT Italics"/>
              <a:cs typeface="Times New Roman MT Italics"/>
              <a:sym typeface="Times New Roman MT Italics"/>
            </a:endParaRPr>
          </a:p>
        </p:txBody>
      </p:sp>
      <p:grpSp>
        <p:nvGrpSpPr>
          <p:cNvPr id="13" name="Group 13"/>
          <p:cNvGrpSpPr/>
          <p:nvPr/>
        </p:nvGrpSpPr>
        <p:grpSpPr>
          <a:xfrm>
            <a:off x="231288" y="-696263"/>
            <a:ext cx="17825424" cy="3875751"/>
            <a:chOff x="0" y="0"/>
            <a:chExt cx="23767232" cy="5167668"/>
          </a:xfrm>
        </p:grpSpPr>
        <p:sp>
          <p:nvSpPr>
            <p:cNvPr id="14" name="Freeform 14"/>
            <p:cNvSpPr/>
            <p:nvPr/>
          </p:nvSpPr>
          <p:spPr>
            <a:xfrm>
              <a:off x="18599564" y="0"/>
              <a:ext cx="5167668" cy="5167668"/>
            </a:xfrm>
            <a:custGeom>
              <a:avLst/>
              <a:gdLst/>
              <a:ahLst/>
              <a:cxnLst/>
              <a:rect l="l" t="t" r="r" b="b"/>
              <a:pathLst>
                <a:path w="5167668" h="5167668">
                  <a:moveTo>
                    <a:pt x="0" y="0"/>
                  </a:moveTo>
                  <a:lnTo>
                    <a:pt x="5167668" y="0"/>
                  </a:lnTo>
                  <a:lnTo>
                    <a:pt x="5167668" y="5167668"/>
                  </a:lnTo>
                  <a:lnTo>
                    <a:pt x="0" y="51676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s-ES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0" y="1517280"/>
              <a:ext cx="5541285" cy="2133107"/>
            </a:xfrm>
            <a:custGeom>
              <a:avLst/>
              <a:gdLst/>
              <a:ahLst/>
              <a:cxnLst/>
              <a:rect l="l" t="t" r="r" b="b"/>
              <a:pathLst>
                <a:path w="5541285" h="2133107">
                  <a:moveTo>
                    <a:pt x="0" y="0"/>
                  </a:moveTo>
                  <a:lnTo>
                    <a:pt x="5541285" y="0"/>
                  </a:lnTo>
                  <a:lnTo>
                    <a:pt x="5541285" y="2133107"/>
                  </a:lnTo>
                  <a:lnTo>
                    <a:pt x="0" y="21331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r="-78010"/>
              </a:stretch>
            </a:blipFill>
          </p:spPr>
          <p:txBody>
            <a:bodyPr/>
            <a:lstStyle/>
            <a:p>
              <a:endParaRPr lang="es-ES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8827412" y="1872720"/>
              <a:ext cx="5210651" cy="1422227"/>
            </a:xfrm>
            <a:custGeom>
              <a:avLst/>
              <a:gdLst/>
              <a:ahLst/>
              <a:cxnLst/>
              <a:rect l="l" t="t" r="r" b="b"/>
              <a:pathLst>
                <a:path w="5210651" h="1422227">
                  <a:moveTo>
                    <a:pt x="0" y="0"/>
                  </a:moveTo>
                  <a:lnTo>
                    <a:pt x="5210651" y="0"/>
                  </a:lnTo>
                  <a:lnTo>
                    <a:pt x="5210651" y="1422227"/>
                  </a:lnTo>
                  <a:lnTo>
                    <a:pt x="0" y="14222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128102" t="-63461" r="-61080" b="-69626"/>
              </a:stretch>
            </a:blipFill>
          </p:spPr>
          <p:txBody>
            <a:bodyPr/>
            <a:lstStyle/>
            <a:p>
              <a:endParaRPr lang="es-ES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15648264" y="1716922"/>
              <a:ext cx="1341100" cy="1341100"/>
            </a:xfrm>
            <a:custGeom>
              <a:avLst/>
              <a:gdLst/>
              <a:ahLst/>
              <a:cxnLst/>
              <a:rect l="l" t="t" r="r" b="b"/>
              <a:pathLst>
                <a:path w="1341100" h="1341100">
                  <a:moveTo>
                    <a:pt x="0" y="0"/>
                  </a:moveTo>
                  <a:lnTo>
                    <a:pt x="1341100" y="0"/>
                  </a:lnTo>
                  <a:lnTo>
                    <a:pt x="1341100" y="1341100"/>
                  </a:lnTo>
                  <a:lnTo>
                    <a:pt x="0" y="13411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s-ES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14444463" y="3032622"/>
              <a:ext cx="3748701" cy="4181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662"/>
                </a:lnSpc>
                <a:spcBef>
                  <a:spcPct val="0"/>
                </a:spcBef>
              </a:pPr>
              <a:r>
                <a:rPr lang="en-US" sz="1901" b="1">
                  <a:solidFill>
                    <a:srgbClr val="878787"/>
                  </a:solidFill>
                  <a:latin typeface="TT Chocolates Bold"/>
                  <a:ea typeface="TT Chocolates Bold"/>
                  <a:cs typeface="TT Chocolates Bold"/>
                  <a:sym typeface="TT Chocolates Bold"/>
                </a:rPr>
                <a:t>CONGRESO SECUAH 2026</a:t>
              </a:r>
            </a:p>
          </p:txBody>
        </p:sp>
        <p:sp>
          <p:nvSpPr>
            <p:cNvPr id="19" name="Freeform 19"/>
            <p:cNvSpPr/>
            <p:nvPr/>
          </p:nvSpPr>
          <p:spPr>
            <a:xfrm>
              <a:off x="5541285" y="1517280"/>
              <a:ext cx="2881105" cy="2133107"/>
            </a:xfrm>
            <a:custGeom>
              <a:avLst/>
              <a:gdLst/>
              <a:ahLst/>
              <a:cxnLst/>
              <a:rect l="l" t="t" r="r" b="b"/>
              <a:pathLst>
                <a:path w="2881105" h="2133107">
                  <a:moveTo>
                    <a:pt x="0" y="0"/>
                  </a:moveTo>
                  <a:lnTo>
                    <a:pt x="2881105" y="0"/>
                  </a:lnTo>
                  <a:lnTo>
                    <a:pt x="2881105" y="2133107"/>
                  </a:lnTo>
                  <a:lnTo>
                    <a:pt x="0" y="21331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211044" r="-31326"/>
              </a:stretch>
            </a:blipFill>
          </p:spPr>
          <p:txBody>
            <a:bodyPr/>
            <a:lstStyle/>
            <a:p>
              <a:endParaRPr lang="es-ES"/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57424"/>
            <a:ext cx="16230600" cy="1029186"/>
            <a:chOff x="0" y="-47625"/>
            <a:chExt cx="4274726" cy="271061"/>
          </a:xfrm>
        </p:grpSpPr>
        <p:sp>
          <p:nvSpPr>
            <p:cNvPr id="3" name="Freeform 3"/>
            <p:cNvSpPr/>
            <p:nvPr/>
          </p:nvSpPr>
          <p:spPr>
            <a:xfrm>
              <a:off x="0" y="-15052"/>
              <a:ext cx="4274726" cy="223436"/>
            </a:xfrm>
            <a:custGeom>
              <a:avLst/>
              <a:gdLst/>
              <a:ahLst/>
              <a:cxnLst/>
              <a:rect l="l" t="t" r="r" b="b"/>
              <a:pathLst>
                <a:path w="4274726" h="223436">
                  <a:moveTo>
                    <a:pt x="0" y="0"/>
                  </a:moveTo>
                  <a:lnTo>
                    <a:pt x="4274726" y="0"/>
                  </a:lnTo>
                  <a:lnTo>
                    <a:pt x="4274726" y="223436"/>
                  </a:lnTo>
                  <a:lnTo>
                    <a:pt x="0" y="223436"/>
                  </a:lnTo>
                  <a:close/>
                </a:path>
              </a:pathLst>
            </a:custGeom>
            <a:solidFill>
              <a:srgbClr val="B8AAD8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274726" cy="271061"/>
            </a:xfrm>
            <a:prstGeom prst="rect">
              <a:avLst/>
            </a:prstGeom>
          </p:spPr>
          <p:txBody>
            <a:bodyPr lIns="241300" tIns="241300" rIns="241300" bIns="241300" rtlCol="0" anchor="ctr"/>
            <a:lstStyle/>
            <a:p>
              <a:pPr algn="just">
                <a:lnSpc>
                  <a:spcPts val="3499"/>
                </a:lnSpc>
              </a:pPr>
              <a:r>
                <a:rPr lang="en-US" sz="2499" b="1">
                  <a:solidFill>
                    <a:srgbClr val="FFFFFF"/>
                  </a:solidFill>
                  <a:latin typeface="TT Chocolates Bold"/>
                  <a:ea typeface="TT Chocolates Bold"/>
                  <a:cs typeface="TT Chocolates Bold"/>
                  <a:sym typeface="TT Chocolates Bold"/>
                </a:rPr>
                <a:t>El </a:t>
              </a:r>
              <a:r>
                <a:rPr lang="en-US" sz="2499" b="1" err="1">
                  <a:solidFill>
                    <a:srgbClr val="FFFFFF"/>
                  </a:solidFill>
                  <a:latin typeface="TT Chocolates Bold"/>
                  <a:ea typeface="TT Chocolates Bold"/>
                  <a:cs typeface="TT Chocolates Bold"/>
                  <a:sym typeface="TT Chocolates Bold"/>
                </a:rPr>
                <a:t>tratamiento</a:t>
              </a:r>
              <a:r>
                <a:rPr lang="en-US" sz="2499" b="1">
                  <a:solidFill>
                    <a:srgbClr val="FFFFFF"/>
                  </a:solidFill>
                  <a:latin typeface="TT Chocolates Bold"/>
                  <a:ea typeface="TT Chocolates Bold"/>
                  <a:cs typeface="TT Chocolates Bold"/>
                  <a:sym typeface="TT Chocolates Bold"/>
                </a:rPr>
                <a:t> con JG-2016 no </a:t>
              </a:r>
              <a:r>
                <a:rPr lang="en-US" sz="2499" b="1" err="1">
                  <a:solidFill>
                    <a:srgbClr val="FFFFFF"/>
                  </a:solidFill>
                  <a:latin typeface="TT Chocolates Bold"/>
                  <a:ea typeface="TT Chocolates Bold"/>
                  <a:cs typeface="TT Chocolates Bold"/>
                  <a:sym typeface="TT Chocolates Bold"/>
                </a:rPr>
                <a:t>afectó</a:t>
              </a:r>
              <a:r>
                <a:rPr lang="en-US" sz="2499" b="1">
                  <a:solidFill>
                    <a:srgbClr val="FFFFFF"/>
                  </a:solidFill>
                  <a:latin typeface="TT Chocolates Bold"/>
                  <a:ea typeface="TT Chocolates Bold"/>
                  <a:cs typeface="TT Chocolates Bold"/>
                  <a:sym typeface="TT Chocolates Bold"/>
                </a:rPr>
                <a:t> a la </a:t>
              </a:r>
              <a:r>
                <a:rPr lang="en-US" sz="2499" b="1" err="1">
                  <a:solidFill>
                    <a:srgbClr val="FFFFFF"/>
                  </a:solidFill>
                  <a:latin typeface="TT Chocolates Bold"/>
                  <a:ea typeface="TT Chocolates Bold"/>
                  <a:cs typeface="TT Chocolates Bold"/>
                  <a:sym typeface="TT Chocolates Bold"/>
                </a:rPr>
                <a:t>expresion</a:t>
              </a:r>
              <a:r>
                <a:rPr lang="en-US" sz="2499" b="1">
                  <a:solidFill>
                    <a:srgbClr val="FFFFFF"/>
                  </a:solidFill>
                  <a:latin typeface="TT Chocolates Bold"/>
                  <a:ea typeface="TT Chocolates Bold"/>
                  <a:cs typeface="TT Chocolates Bold"/>
                  <a:sym typeface="TT Chocolates Bold"/>
                </a:rPr>
                <a:t> del  HAT1.</a:t>
              </a:r>
            </a:p>
          </p:txBody>
        </p:sp>
      </p:grpSp>
      <p:sp>
        <p:nvSpPr>
          <p:cNvPr id="5" name="Freeform 5"/>
          <p:cNvSpPr/>
          <p:nvPr/>
        </p:nvSpPr>
        <p:spPr>
          <a:xfrm>
            <a:off x="5720888" y="2764041"/>
            <a:ext cx="6846221" cy="4913609"/>
          </a:xfrm>
          <a:custGeom>
            <a:avLst/>
            <a:gdLst/>
            <a:ahLst/>
            <a:cxnLst/>
            <a:rect l="l" t="t" r="r" b="b"/>
            <a:pathLst>
              <a:path w="6846221" h="4913609">
                <a:moveTo>
                  <a:pt x="0" y="0"/>
                </a:moveTo>
                <a:lnTo>
                  <a:pt x="6846221" y="0"/>
                </a:lnTo>
                <a:lnTo>
                  <a:pt x="6846221" y="4913610"/>
                </a:lnTo>
                <a:lnTo>
                  <a:pt x="0" y="491361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28991" t="-137293" r="-55965" b="-97936"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7" name="Freeform 7"/>
          <p:cNvSpPr/>
          <p:nvPr/>
        </p:nvSpPr>
        <p:spPr>
          <a:xfrm>
            <a:off x="12344400" y="2892594"/>
            <a:ext cx="1729164" cy="1333090"/>
          </a:xfrm>
          <a:custGeom>
            <a:avLst/>
            <a:gdLst/>
            <a:ahLst/>
            <a:cxnLst/>
            <a:rect l="l" t="t" r="r" b="b"/>
            <a:pathLst>
              <a:path w="1729164" h="1333090">
                <a:moveTo>
                  <a:pt x="0" y="0"/>
                </a:moveTo>
                <a:lnTo>
                  <a:pt x="1729164" y="0"/>
                </a:lnTo>
                <a:lnTo>
                  <a:pt x="1729164" y="1333090"/>
                </a:lnTo>
                <a:lnTo>
                  <a:pt x="0" y="133309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963635" t="-414035" r="-60989" b="-397690"/>
            </a:stretch>
          </a:blipFill>
        </p:spPr>
        <p:txBody>
          <a:bodyPr/>
          <a:lstStyle/>
          <a:p>
            <a:endParaRPr lang="es-ES"/>
          </a:p>
        </p:txBody>
      </p:sp>
      <p:grpSp>
        <p:nvGrpSpPr>
          <p:cNvPr id="8" name="Group 8"/>
          <p:cNvGrpSpPr/>
          <p:nvPr/>
        </p:nvGrpSpPr>
        <p:grpSpPr>
          <a:xfrm>
            <a:off x="2278682" y="7677651"/>
            <a:ext cx="13251453" cy="2120961"/>
            <a:chOff x="-3016" y="-40579"/>
            <a:chExt cx="17668605" cy="2827950"/>
          </a:xfrm>
        </p:grpSpPr>
        <p:grpSp>
          <p:nvGrpSpPr>
            <p:cNvPr id="9" name="Group 9"/>
            <p:cNvGrpSpPr/>
            <p:nvPr/>
          </p:nvGrpSpPr>
          <p:grpSpPr>
            <a:xfrm>
              <a:off x="2183656" y="823981"/>
              <a:ext cx="15072015" cy="1341577"/>
              <a:chOff x="0" y="0"/>
              <a:chExt cx="2899455" cy="258084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2899455" cy="258084"/>
              </a:xfrm>
              <a:custGeom>
                <a:avLst/>
                <a:gdLst/>
                <a:ahLst/>
                <a:cxnLst/>
                <a:rect l="l" t="t" r="r" b="b"/>
                <a:pathLst>
                  <a:path w="2899455" h="258084">
                    <a:moveTo>
                      <a:pt x="34929" y="0"/>
                    </a:moveTo>
                    <a:lnTo>
                      <a:pt x="2864526" y="0"/>
                    </a:lnTo>
                    <a:cubicBezTo>
                      <a:pt x="2883817" y="0"/>
                      <a:pt x="2899455" y="15638"/>
                      <a:pt x="2899455" y="34929"/>
                    </a:cubicBezTo>
                    <a:lnTo>
                      <a:pt x="2899455" y="223155"/>
                    </a:lnTo>
                    <a:cubicBezTo>
                      <a:pt x="2899455" y="242445"/>
                      <a:pt x="2883817" y="258084"/>
                      <a:pt x="2864526" y="258084"/>
                    </a:cubicBezTo>
                    <a:lnTo>
                      <a:pt x="34929" y="258084"/>
                    </a:lnTo>
                    <a:cubicBezTo>
                      <a:pt x="15638" y="258084"/>
                      <a:pt x="0" y="242445"/>
                      <a:pt x="0" y="223155"/>
                    </a:cubicBezTo>
                    <a:lnTo>
                      <a:pt x="0" y="34929"/>
                    </a:lnTo>
                    <a:cubicBezTo>
                      <a:pt x="0" y="15638"/>
                      <a:pt x="15638" y="0"/>
                      <a:pt x="34929" y="0"/>
                    </a:cubicBezTo>
                    <a:close/>
                  </a:path>
                </a:pathLst>
              </a:custGeom>
              <a:solidFill>
                <a:srgbClr val="E0DAED"/>
              </a:solidFill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0" y="-47625"/>
                <a:ext cx="2899455" cy="305709"/>
              </a:xfrm>
              <a:prstGeom prst="rect">
                <a:avLst/>
              </a:prstGeom>
            </p:spPr>
            <p:txBody>
              <a:bodyPr lIns="52162" tIns="52162" rIns="52162" bIns="52162" rtlCol="0" anchor="ctr"/>
              <a:lstStyle/>
              <a:p>
                <a:pPr algn="ctr">
                  <a:lnSpc>
                    <a:spcPts val="3499"/>
                  </a:lnSpc>
                </a:pPr>
                <a:r>
                  <a:rPr lang="en-US" sz="2499">
                    <a:solidFill>
                      <a:srgbClr val="000000"/>
                    </a:solidFill>
                    <a:latin typeface="TT Chocolates"/>
                    <a:ea typeface="TT Chocolates"/>
                    <a:cs typeface="TT Chocolates"/>
                    <a:sym typeface="TT Chocolates"/>
                  </a:rPr>
                  <a:t>Bloquea la función enzimática, sin afectar a la expresión génica</a:t>
                </a:r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>
              <a:off x="-3016" y="-40579"/>
              <a:ext cx="2752957" cy="2757534"/>
              <a:chOff x="-889" y="-11961"/>
              <a:chExt cx="811451" cy="8128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-889" y="-11961"/>
                <a:ext cx="811451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5D9D"/>
              </a:solidFill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62998" y="-11961"/>
                <a:ext cx="683677" cy="8128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499"/>
                  </a:lnSpc>
                </a:pPr>
                <a:r>
                  <a:rPr lang="en-US" sz="2499" b="1">
                    <a:solidFill>
                      <a:srgbClr val="E0DAED"/>
                    </a:solidFill>
                    <a:latin typeface="TT Chocolates Bold"/>
                    <a:ea typeface="TT Chocolates Bold"/>
                    <a:cs typeface="TT Chocolates Bold"/>
                    <a:sym typeface="TT Chocolates Bold"/>
                  </a:rPr>
                  <a:t>INHIBIDOR DE HAT1</a:t>
                </a:r>
              </a:p>
            </p:txBody>
          </p:sp>
        </p:grpSp>
        <p:sp>
          <p:nvSpPr>
            <p:cNvPr id="15" name="Freeform 15"/>
            <p:cNvSpPr/>
            <p:nvPr/>
          </p:nvSpPr>
          <p:spPr>
            <a:xfrm>
              <a:off x="16601710" y="232005"/>
              <a:ext cx="1063879" cy="2525528"/>
            </a:xfrm>
            <a:custGeom>
              <a:avLst/>
              <a:gdLst/>
              <a:ahLst/>
              <a:cxnLst/>
              <a:rect l="l" t="t" r="r" b="b"/>
              <a:pathLst>
                <a:path w="1063879" h="2525528">
                  <a:moveTo>
                    <a:pt x="0" y="0"/>
                  </a:moveTo>
                  <a:lnTo>
                    <a:pt x="1063879" y="0"/>
                  </a:lnTo>
                  <a:lnTo>
                    <a:pt x="1063879" y="2525529"/>
                  </a:lnTo>
                  <a:lnTo>
                    <a:pt x="0" y="25255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s-E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7719808" y="2210375"/>
              <a:ext cx="3666134" cy="57699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499"/>
                </a:lnSpc>
                <a:spcBef>
                  <a:spcPct val="0"/>
                </a:spcBef>
              </a:pPr>
              <a:r>
                <a:rPr lang="en-US" sz="2499">
                  <a:solidFill>
                    <a:srgbClr val="000000"/>
                  </a:solidFill>
                  <a:latin typeface="TT Chocolates"/>
                  <a:ea typeface="TT Chocolates"/>
                  <a:cs typeface="TT Chocolates"/>
                  <a:sym typeface="TT Chocolates"/>
                </a:rPr>
                <a:t>(Wu et. al 2023)</a:t>
              </a:r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1028700" y="752475"/>
            <a:ext cx="7380283" cy="485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326"/>
              </a:lnSpc>
            </a:pPr>
            <a:r>
              <a:rPr lang="en-US" sz="2772" i="1">
                <a:solidFill>
                  <a:srgbClr val="515151"/>
                </a:solidFill>
                <a:latin typeface="Times New Roman MT Italics"/>
                <a:ea typeface="Times New Roman MT Italics"/>
                <a:cs typeface="Times New Roman MT Italics"/>
                <a:sym typeface="Times New Roman MT Italics"/>
              </a:rPr>
              <a:t>Resultados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57424"/>
            <a:ext cx="16230600" cy="1029186"/>
            <a:chOff x="0" y="-47625"/>
            <a:chExt cx="4274726" cy="271061"/>
          </a:xfrm>
        </p:grpSpPr>
        <p:sp>
          <p:nvSpPr>
            <p:cNvPr id="3" name="Freeform 3"/>
            <p:cNvSpPr/>
            <p:nvPr/>
          </p:nvSpPr>
          <p:spPr>
            <a:xfrm>
              <a:off x="0" y="-15052"/>
              <a:ext cx="4274726" cy="223436"/>
            </a:xfrm>
            <a:custGeom>
              <a:avLst/>
              <a:gdLst/>
              <a:ahLst/>
              <a:cxnLst/>
              <a:rect l="l" t="t" r="r" b="b"/>
              <a:pathLst>
                <a:path w="4274726" h="223436">
                  <a:moveTo>
                    <a:pt x="0" y="0"/>
                  </a:moveTo>
                  <a:lnTo>
                    <a:pt x="4274726" y="0"/>
                  </a:lnTo>
                  <a:lnTo>
                    <a:pt x="4274726" y="223436"/>
                  </a:lnTo>
                  <a:lnTo>
                    <a:pt x="0" y="223436"/>
                  </a:lnTo>
                  <a:close/>
                </a:path>
              </a:pathLst>
            </a:custGeom>
            <a:solidFill>
              <a:srgbClr val="B8AAD8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274726" cy="271061"/>
            </a:xfrm>
            <a:prstGeom prst="rect">
              <a:avLst/>
            </a:prstGeom>
          </p:spPr>
          <p:txBody>
            <a:bodyPr lIns="241300" tIns="241300" rIns="241300" bIns="241300" rtlCol="0" anchor="ctr"/>
            <a:lstStyle/>
            <a:p>
              <a:pPr algn="just">
                <a:lnSpc>
                  <a:spcPts val="3499"/>
                </a:lnSpc>
              </a:pPr>
              <a:r>
                <a:rPr lang="en-US" sz="2499" b="1">
                  <a:solidFill>
                    <a:srgbClr val="FFFFFF"/>
                  </a:solidFill>
                  <a:latin typeface="TT Chocolates Bold"/>
                  <a:ea typeface="TT Chocolates Bold"/>
                  <a:cs typeface="TT Chocolates Bold"/>
                  <a:sym typeface="TT Chocolates Bold"/>
                </a:rPr>
                <a:t>La </a:t>
              </a:r>
              <a:r>
                <a:rPr lang="en-US" sz="2499" b="1" err="1">
                  <a:solidFill>
                    <a:srgbClr val="FFFFFF"/>
                  </a:solidFill>
                  <a:latin typeface="TT Chocolates Bold"/>
                  <a:ea typeface="TT Chocolates Bold"/>
                  <a:cs typeface="TT Chocolates Bold"/>
                  <a:sym typeface="TT Chocolates Bold"/>
                </a:rPr>
                <a:t>inhibición</a:t>
              </a:r>
              <a:r>
                <a:rPr lang="en-US" sz="2499" b="1">
                  <a:solidFill>
                    <a:srgbClr val="FFFFFF"/>
                  </a:solidFill>
                  <a:latin typeface="TT Chocolates Bold"/>
                  <a:ea typeface="TT Chocolates Bold"/>
                  <a:cs typeface="TT Chocolates Bold"/>
                  <a:sym typeface="TT Chocolates Bold"/>
                </a:rPr>
                <a:t> de HAT1 </a:t>
              </a:r>
              <a:r>
                <a:rPr lang="en-US" sz="2499" b="1" err="1">
                  <a:solidFill>
                    <a:srgbClr val="FFFFFF"/>
                  </a:solidFill>
                  <a:latin typeface="TT Chocolates Bold"/>
                  <a:ea typeface="TT Chocolates Bold"/>
                  <a:cs typeface="TT Chocolates Bold"/>
                  <a:sym typeface="TT Chocolates Bold"/>
                </a:rPr>
                <a:t>disminuye</a:t>
              </a:r>
              <a:r>
                <a:rPr lang="en-US" sz="2499" b="1">
                  <a:solidFill>
                    <a:srgbClr val="FFFFFF"/>
                  </a:solidFill>
                  <a:latin typeface="TT Chocolates Bold"/>
                  <a:ea typeface="TT Chocolates Bold"/>
                  <a:cs typeface="TT Chocolates Bold"/>
                  <a:sym typeface="TT Chocolates Bold"/>
                </a:rPr>
                <a:t> la </a:t>
              </a:r>
              <a:r>
                <a:rPr lang="en-US" sz="2499" b="1" err="1">
                  <a:solidFill>
                    <a:srgbClr val="FFFFFF"/>
                  </a:solidFill>
                  <a:latin typeface="TT Chocolates Bold"/>
                  <a:ea typeface="TT Chocolates Bold"/>
                  <a:cs typeface="TT Chocolates Bold"/>
                  <a:sym typeface="TT Chocolates Bold"/>
                </a:rPr>
                <a:t>proliferación</a:t>
              </a:r>
              <a:r>
                <a:rPr lang="en-US" sz="2499" b="1">
                  <a:solidFill>
                    <a:srgbClr val="FFFFFF"/>
                  </a:solidFill>
                  <a:latin typeface="TT Chocolates Bold"/>
                  <a:ea typeface="TT Chocolates Bold"/>
                  <a:cs typeface="TT Chocolates Bold"/>
                  <a:sym typeface="TT Chocolates Bold"/>
                </a:rPr>
                <a:t> </a:t>
              </a:r>
              <a:r>
                <a:rPr lang="en-US" sz="2499" b="1" err="1">
                  <a:solidFill>
                    <a:srgbClr val="FFFFFF"/>
                  </a:solidFill>
                  <a:latin typeface="TT Chocolates Bold"/>
                  <a:ea typeface="TT Chocolates Bold"/>
                  <a:cs typeface="TT Chocolates Bold"/>
                  <a:sym typeface="TT Chocolates Bold"/>
                </a:rPr>
                <a:t>celular</a:t>
              </a:r>
              <a:r>
                <a:rPr lang="en-US" sz="2499" b="1">
                  <a:solidFill>
                    <a:srgbClr val="FFFFFF"/>
                  </a:solidFill>
                  <a:latin typeface="TT Chocolates Bold"/>
                  <a:ea typeface="TT Chocolates Bold"/>
                  <a:cs typeface="TT Chocolates Bold"/>
                  <a:sym typeface="TT Chocolates Bold"/>
                </a:rPr>
                <a:t> de la </a:t>
              </a:r>
              <a:r>
                <a:rPr lang="en-US" sz="2499" b="1" err="1">
                  <a:solidFill>
                    <a:srgbClr val="FFFFFF"/>
                  </a:solidFill>
                  <a:latin typeface="TT Chocolates Bold"/>
                  <a:ea typeface="TT Chocolates Bold"/>
                  <a:cs typeface="TT Chocolates Bold"/>
                  <a:sym typeface="TT Chocolates Bold"/>
                </a:rPr>
                <a:t>línea</a:t>
              </a:r>
              <a:r>
                <a:rPr lang="en-US" sz="2499" b="1">
                  <a:solidFill>
                    <a:srgbClr val="FFFFFF"/>
                  </a:solidFill>
                  <a:latin typeface="TT Chocolates Bold"/>
                  <a:ea typeface="TT Chocolates Bold"/>
                  <a:cs typeface="TT Chocolates Bold"/>
                  <a:sym typeface="TT Chocolates Bold"/>
                </a:rPr>
                <a:t> K562.</a:t>
              </a: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2573993" y="3444324"/>
            <a:ext cx="4368690" cy="5641241"/>
            <a:chOff x="0" y="0"/>
            <a:chExt cx="5824920" cy="7521655"/>
          </a:xfrm>
        </p:grpSpPr>
        <p:grpSp>
          <p:nvGrpSpPr>
            <p:cNvPr id="7" name="Group 7"/>
            <p:cNvGrpSpPr/>
            <p:nvPr/>
          </p:nvGrpSpPr>
          <p:grpSpPr>
            <a:xfrm>
              <a:off x="0" y="1776124"/>
              <a:ext cx="5824920" cy="2770825"/>
              <a:chOff x="0" y="0"/>
              <a:chExt cx="1120560" cy="533033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1120560" cy="533033"/>
              </a:xfrm>
              <a:custGeom>
                <a:avLst/>
                <a:gdLst/>
                <a:ahLst/>
                <a:cxnLst/>
                <a:rect l="l" t="t" r="r" b="b"/>
                <a:pathLst>
                  <a:path w="1120560" h="533033">
                    <a:moveTo>
                      <a:pt x="90379" y="0"/>
                    </a:moveTo>
                    <a:lnTo>
                      <a:pt x="1030181" y="0"/>
                    </a:lnTo>
                    <a:cubicBezTo>
                      <a:pt x="1080096" y="0"/>
                      <a:pt x="1120560" y="40464"/>
                      <a:pt x="1120560" y="90379"/>
                    </a:cubicBezTo>
                    <a:lnTo>
                      <a:pt x="1120560" y="442654"/>
                    </a:lnTo>
                    <a:cubicBezTo>
                      <a:pt x="1120560" y="492569"/>
                      <a:pt x="1080096" y="533033"/>
                      <a:pt x="1030181" y="533033"/>
                    </a:cubicBezTo>
                    <a:lnTo>
                      <a:pt x="90379" y="533033"/>
                    </a:lnTo>
                    <a:cubicBezTo>
                      <a:pt x="66409" y="533033"/>
                      <a:pt x="43421" y="523511"/>
                      <a:pt x="26471" y="506562"/>
                    </a:cubicBezTo>
                    <a:cubicBezTo>
                      <a:pt x="9522" y="489612"/>
                      <a:pt x="0" y="466624"/>
                      <a:pt x="0" y="442654"/>
                    </a:cubicBezTo>
                    <a:lnTo>
                      <a:pt x="0" y="90379"/>
                    </a:lnTo>
                    <a:cubicBezTo>
                      <a:pt x="0" y="40464"/>
                      <a:pt x="40464" y="0"/>
                      <a:pt x="90379" y="0"/>
                    </a:cubicBezTo>
                    <a:close/>
                  </a:path>
                </a:pathLst>
              </a:custGeom>
              <a:solidFill>
                <a:srgbClr val="E0DAED"/>
              </a:solidFill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47625"/>
                <a:ext cx="1120560" cy="580658"/>
              </a:xfrm>
              <a:prstGeom prst="rect">
                <a:avLst/>
              </a:prstGeom>
            </p:spPr>
            <p:txBody>
              <a:bodyPr lIns="52162" tIns="52162" rIns="52162" bIns="52162" rtlCol="0" anchor="ctr"/>
              <a:lstStyle/>
              <a:p>
                <a:pPr algn="ctr">
                  <a:lnSpc>
                    <a:spcPts val="3499"/>
                  </a:lnSpc>
                </a:pPr>
                <a:endParaRPr/>
              </a:p>
              <a:p>
                <a:pPr algn="ctr">
                  <a:lnSpc>
                    <a:spcPts val="3499"/>
                  </a:lnSpc>
                </a:pPr>
                <a:r>
                  <a:rPr lang="en-US" sz="2499" err="1">
                    <a:solidFill>
                      <a:srgbClr val="000000"/>
                    </a:solidFill>
                    <a:latin typeface="TT Chocolates"/>
                    <a:ea typeface="TT Chocolates"/>
                    <a:cs typeface="TT Chocolates"/>
                    <a:sym typeface="TT Chocolates"/>
                  </a:rPr>
                  <a:t>Modulador</a:t>
                </a:r>
                <a:r>
                  <a:rPr lang="en-US" sz="2499">
                    <a:solidFill>
                      <a:srgbClr val="000000"/>
                    </a:solidFill>
                    <a:latin typeface="TT Chocolates"/>
                    <a:ea typeface="TT Chocolates"/>
                    <a:cs typeface="TT Chocolates"/>
                    <a:sym typeface="TT Chocolates"/>
                  </a:rPr>
                  <a:t> </a:t>
                </a:r>
                <a:r>
                  <a:rPr lang="en-US" sz="2499" err="1">
                    <a:solidFill>
                      <a:srgbClr val="000000"/>
                    </a:solidFill>
                    <a:latin typeface="TT Chocolates"/>
                    <a:ea typeface="TT Chocolates"/>
                    <a:cs typeface="TT Chocolates"/>
                    <a:sym typeface="TT Chocolates"/>
                  </a:rPr>
                  <a:t>epigenético</a:t>
                </a:r>
                <a:r>
                  <a:rPr lang="en-US" sz="2499">
                    <a:solidFill>
                      <a:srgbClr val="000000"/>
                    </a:solidFill>
                    <a:latin typeface="TT Chocolates"/>
                    <a:ea typeface="TT Chocolates"/>
                    <a:cs typeface="TT Chocolates"/>
                    <a:sym typeface="TT Chocolates"/>
                  </a:rPr>
                  <a:t> </a:t>
                </a:r>
              </a:p>
              <a:p>
                <a:pPr algn="ctr">
                  <a:lnSpc>
                    <a:spcPts val="3499"/>
                  </a:lnSpc>
                </a:pPr>
                <a:r>
                  <a:rPr lang="en-US" sz="2499" err="1">
                    <a:solidFill>
                      <a:srgbClr val="000000"/>
                    </a:solidFill>
                    <a:latin typeface="TT Chocolates"/>
                    <a:ea typeface="TT Chocolates"/>
                    <a:cs typeface="TT Chocolates"/>
                    <a:sym typeface="TT Chocolates"/>
                  </a:rPr>
                  <a:t>en</a:t>
                </a:r>
                <a:r>
                  <a:rPr lang="en-US" sz="2499">
                    <a:solidFill>
                      <a:srgbClr val="000000"/>
                    </a:solidFill>
                    <a:latin typeface="TT Chocolates"/>
                    <a:ea typeface="TT Chocolates"/>
                    <a:cs typeface="TT Chocolates"/>
                    <a:sym typeface="TT Chocolates"/>
                  </a:rPr>
                  <a:t> </a:t>
                </a:r>
                <a:r>
                  <a:rPr lang="en-US" sz="2499" err="1">
                    <a:solidFill>
                      <a:srgbClr val="000000"/>
                    </a:solidFill>
                    <a:latin typeface="TT Chocolates"/>
                    <a:ea typeface="TT Chocolates"/>
                    <a:cs typeface="TT Chocolates"/>
                    <a:sym typeface="TT Chocolates"/>
                  </a:rPr>
                  <a:t>rutas</a:t>
                </a:r>
                <a:r>
                  <a:rPr lang="en-US" sz="2499">
                    <a:solidFill>
                      <a:srgbClr val="000000"/>
                    </a:solidFill>
                    <a:latin typeface="TT Chocolates"/>
                    <a:ea typeface="TT Chocolates"/>
                    <a:cs typeface="TT Chocolates"/>
                    <a:sym typeface="TT Chocolates"/>
                  </a:rPr>
                  <a:t> de </a:t>
                </a:r>
              </a:p>
              <a:p>
                <a:pPr algn="ctr">
                  <a:lnSpc>
                    <a:spcPts val="3499"/>
                  </a:lnSpc>
                </a:pPr>
                <a:r>
                  <a:rPr lang="en-US" sz="2499" err="1">
                    <a:solidFill>
                      <a:srgbClr val="000000"/>
                    </a:solidFill>
                    <a:latin typeface="TT Chocolates"/>
                    <a:ea typeface="TT Chocolates"/>
                    <a:cs typeface="TT Chocolates"/>
                    <a:sym typeface="TT Chocolates"/>
                  </a:rPr>
                  <a:t>progresión</a:t>
                </a:r>
                <a:r>
                  <a:rPr lang="en-US" sz="2499">
                    <a:solidFill>
                      <a:srgbClr val="000000"/>
                    </a:solidFill>
                    <a:latin typeface="TT Chocolates"/>
                    <a:ea typeface="TT Chocolates"/>
                    <a:cs typeface="TT Chocolates"/>
                    <a:sym typeface="TT Chocolates"/>
                  </a:rPr>
                  <a:t> </a:t>
                </a:r>
                <a:r>
                  <a:rPr lang="en-US" sz="2499" err="1">
                    <a:solidFill>
                      <a:srgbClr val="000000"/>
                    </a:solidFill>
                    <a:latin typeface="TT Chocolates"/>
                    <a:ea typeface="TT Chocolates"/>
                    <a:cs typeface="TT Chocolates"/>
                    <a:sym typeface="TT Chocolates"/>
                  </a:rPr>
                  <a:t>celular</a:t>
                </a:r>
                <a:r>
                  <a:rPr lang="en-US" sz="2499">
                    <a:solidFill>
                      <a:srgbClr val="000000"/>
                    </a:solidFill>
                    <a:latin typeface="TT Chocolates"/>
                    <a:ea typeface="TT Chocolates"/>
                    <a:cs typeface="TT Chocolates"/>
                    <a:sym typeface="TT Chocolates"/>
                  </a:rPr>
                  <a:t> </a:t>
                </a:r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>
              <a:off x="1779676" y="0"/>
              <a:ext cx="2265567" cy="2265567"/>
              <a:chOff x="0" y="0"/>
              <a:chExt cx="812800" cy="8128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5D9D"/>
              </a:solidFill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499"/>
                  </a:lnSpc>
                </a:pPr>
                <a:r>
                  <a:rPr lang="en-US" sz="2499" b="1">
                    <a:solidFill>
                      <a:srgbClr val="E0DAED"/>
                    </a:solidFill>
                    <a:latin typeface="TT Chocolates Bold"/>
                    <a:ea typeface="TT Chocolates Bold"/>
                    <a:cs typeface="TT Chocolates Bold"/>
                    <a:sym typeface="TT Chocolates Bold"/>
                  </a:rPr>
                  <a:t>HAT1</a:t>
                </a:r>
              </a:p>
            </p:txBody>
          </p:sp>
        </p:grpSp>
        <p:sp>
          <p:nvSpPr>
            <p:cNvPr id="13" name="Freeform 13"/>
            <p:cNvSpPr/>
            <p:nvPr/>
          </p:nvSpPr>
          <p:spPr>
            <a:xfrm>
              <a:off x="1779676" y="4546949"/>
              <a:ext cx="2612349" cy="2695102"/>
            </a:xfrm>
            <a:custGeom>
              <a:avLst/>
              <a:gdLst/>
              <a:ahLst/>
              <a:cxnLst/>
              <a:rect l="l" t="t" r="r" b="b"/>
              <a:pathLst>
                <a:path w="2612349" h="2695102">
                  <a:moveTo>
                    <a:pt x="0" y="0"/>
                  </a:moveTo>
                  <a:lnTo>
                    <a:pt x="2612350" y="0"/>
                  </a:lnTo>
                  <a:lnTo>
                    <a:pt x="2612350" y="2695102"/>
                  </a:lnTo>
                  <a:lnTo>
                    <a:pt x="0" y="26951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847935" t="-383828" r="-266019" b="-251596"/>
              </a:stretch>
            </a:blipFill>
          </p:spPr>
          <p:txBody>
            <a:bodyPr/>
            <a:lstStyle/>
            <a:p>
              <a:endParaRPr lang="es-E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136743" y="6944659"/>
              <a:ext cx="3637133" cy="57699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499"/>
                </a:lnSpc>
                <a:spcBef>
                  <a:spcPct val="0"/>
                </a:spcBef>
              </a:pPr>
              <a:r>
                <a:rPr lang="en-US" sz="2499">
                  <a:solidFill>
                    <a:srgbClr val="000000"/>
                  </a:solidFill>
                  <a:latin typeface="TT Chocolates"/>
                  <a:ea typeface="TT Chocolates"/>
                  <a:cs typeface="TT Chocolates"/>
                  <a:sym typeface="TT Chocolates"/>
                </a:rPr>
                <a:t>(Hong et. al 2021)</a:t>
              </a:r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1028700" y="752475"/>
            <a:ext cx="7380283" cy="485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326"/>
              </a:lnSpc>
            </a:pPr>
            <a:r>
              <a:rPr lang="en-US" sz="2772" i="1">
                <a:solidFill>
                  <a:srgbClr val="515151"/>
                </a:solidFill>
                <a:latin typeface="Times New Roman MT Italics"/>
                <a:ea typeface="Times New Roman MT Italics"/>
                <a:cs typeface="Times New Roman MT Italics"/>
                <a:sym typeface="Times New Roman MT Italics"/>
              </a:rPr>
              <a:t>Resultados</a:t>
            </a:r>
          </a:p>
        </p:txBody>
      </p:sp>
      <p:grpSp>
        <p:nvGrpSpPr>
          <p:cNvPr id="18" name="Grupo 17">
            <a:extLst>
              <a:ext uri="{FF2B5EF4-FFF2-40B4-BE49-F238E27FC236}">
                <a16:creationId xmlns:a16="http://schemas.microsoft.com/office/drawing/2014/main" id="{5DE8E306-EE31-5F90-6A80-662B9553A40F}"/>
              </a:ext>
            </a:extLst>
          </p:cNvPr>
          <p:cNvGrpSpPr/>
          <p:nvPr/>
        </p:nvGrpSpPr>
        <p:grpSpPr>
          <a:xfrm>
            <a:off x="1028700" y="2552700"/>
            <a:ext cx="10297511" cy="7608794"/>
            <a:chOff x="1028700" y="2552700"/>
            <a:chExt cx="10297511" cy="7608794"/>
          </a:xfrm>
        </p:grpSpPr>
        <p:pic>
          <p:nvPicPr>
            <p:cNvPr id="16" name="Imagen 15">
              <a:extLst>
                <a:ext uri="{FF2B5EF4-FFF2-40B4-BE49-F238E27FC236}">
                  <a16:creationId xmlns:a16="http://schemas.microsoft.com/office/drawing/2014/main" id="{B790C2BB-0556-2420-A0EF-E7C9C45B086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28700" y="2552700"/>
              <a:ext cx="10297511" cy="7608794"/>
            </a:xfrm>
            <a:prstGeom prst="rect">
              <a:avLst/>
            </a:prstGeom>
          </p:spPr>
        </p:pic>
        <p:sp>
          <p:nvSpPr>
            <p:cNvPr id="17" name="CuadroTexto 16">
              <a:extLst>
                <a:ext uri="{FF2B5EF4-FFF2-40B4-BE49-F238E27FC236}">
                  <a16:creationId xmlns:a16="http://schemas.microsoft.com/office/drawing/2014/main" id="{96B7F26C-2F76-2CDC-42FC-356DE89C9801}"/>
                </a:ext>
              </a:extLst>
            </p:cNvPr>
            <p:cNvSpPr txBox="1"/>
            <p:nvPr/>
          </p:nvSpPr>
          <p:spPr>
            <a:xfrm>
              <a:off x="5486399" y="8191500"/>
              <a:ext cx="292258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/>
                <a:t>*                 **                   **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66313"/>
            <a:ext cx="16230600" cy="1029187"/>
            <a:chOff x="0" y="-25215"/>
            <a:chExt cx="4274726" cy="27106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223436"/>
            </a:xfrm>
            <a:custGeom>
              <a:avLst/>
              <a:gdLst/>
              <a:ahLst/>
              <a:cxnLst/>
              <a:rect l="l" t="t" r="r" b="b"/>
              <a:pathLst>
                <a:path w="4274726" h="223436">
                  <a:moveTo>
                    <a:pt x="0" y="0"/>
                  </a:moveTo>
                  <a:lnTo>
                    <a:pt x="4274726" y="0"/>
                  </a:lnTo>
                  <a:lnTo>
                    <a:pt x="4274726" y="223436"/>
                  </a:lnTo>
                  <a:lnTo>
                    <a:pt x="0" y="223436"/>
                  </a:lnTo>
                  <a:close/>
                </a:path>
              </a:pathLst>
            </a:custGeom>
            <a:solidFill>
              <a:srgbClr val="B8AAD8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5215"/>
              <a:ext cx="4274726" cy="271061"/>
            </a:xfrm>
            <a:prstGeom prst="rect">
              <a:avLst/>
            </a:prstGeom>
          </p:spPr>
          <p:txBody>
            <a:bodyPr lIns="241300" tIns="241300" rIns="241300" bIns="241300" rtlCol="0" anchor="ctr"/>
            <a:lstStyle/>
            <a:p>
              <a:pPr algn="just">
                <a:lnSpc>
                  <a:spcPts val="3499"/>
                </a:lnSpc>
              </a:pPr>
              <a:r>
                <a:rPr lang="en-US" sz="2499" b="1">
                  <a:solidFill>
                    <a:srgbClr val="FFFFFF"/>
                  </a:solidFill>
                  <a:latin typeface="TT Chocolates Bold"/>
                  <a:ea typeface="TT Chocolates Bold"/>
                  <a:cs typeface="TT Chocolates Bold"/>
                  <a:sym typeface="TT Chocolates Bold"/>
                </a:rPr>
                <a:t>La </a:t>
              </a:r>
              <a:r>
                <a:rPr lang="en-US" sz="2499" b="1" err="1">
                  <a:solidFill>
                    <a:srgbClr val="FFFFFF"/>
                  </a:solidFill>
                  <a:latin typeface="TT Chocolates Bold"/>
                  <a:ea typeface="TT Chocolates Bold"/>
                  <a:cs typeface="TT Chocolates Bold"/>
                  <a:sym typeface="TT Chocolates Bold"/>
                </a:rPr>
                <a:t>inhibición</a:t>
              </a:r>
              <a:r>
                <a:rPr lang="en-US" sz="2499" b="1">
                  <a:solidFill>
                    <a:srgbClr val="FFFFFF"/>
                  </a:solidFill>
                  <a:latin typeface="TT Chocolates Bold"/>
                  <a:ea typeface="TT Chocolates Bold"/>
                  <a:cs typeface="TT Chocolates Bold"/>
                  <a:sym typeface="TT Chocolates Bold"/>
                </a:rPr>
                <a:t> de HAT1 altera la </a:t>
              </a:r>
              <a:r>
                <a:rPr lang="en-US" sz="2499" b="1" err="1">
                  <a:solidFill>
                    <a:srgbClr val="FFFFFF"/>
                  </a:solidFill>
                  <a:latin typeface="TT Chocolates Bold"/>
                  <a:ea typeface="TT Chocolates Bold"/>
                  <a:cs typeface="TT Chocolates Bold"/>
                  <a:sym typeface="TT Chocolates Bold"/>
                </a:rPr>
                <a:t>proporción</a:t>
              </a:r>
              <a:r>
                <a:rPr lang="en-US" sz="2499" b="1">
                  <a:solidFill>
                    <a:srgbClr val="FFFFFF"/>
                  </a:solidFill>
                  <a:latin typeface="TT Chocolates Bold"/>
                  <a:ea typeface="TT Chocolates Bold"/>
                  <a:cs typeface="TT Chocolates Bold"/>
                  <a:sym typeface="TT Chocolates Bold"/>
                </a:rPr>
                <a:t> de </a:t>
              </a:r>
              <a:r>
                <a:rPr lang="en-US" sz="2499" b="1" err="1">
                  <a:solidFill>
                    <a:srgbClr val="FFFFFF"/>
                  </a:solidFill>
                  <a:latin typeface="TT Chocolates Bold"/>
                  <a:ea typeface="TT Chocolates Bold"/>
                  <a:cs typeface="TT Chocolates Bold"/>
                  <a:sym typeface="TT Chocolates Bold"/>
                </a:rPr>
                <a:t>células</a:t>
              </a:r>
              <a:r>
                <a:rPr lang="en-US" sz="2499" b="1">
                  <a:solidFill>
                    <a:srgbClr val="FFFFFF"/>
                  </a:solidFill>
                  <a:latin typeface="TT Chocolates Bold"/>
                  <a:ea typeface="TT Chocolates Bold"/>
                  <a:cs typeface="TT Chocolates Bold"/>
                  <a:sym typeface="TT Chocolates Bold"/>
                </a:rPr>
                <a:t> </a:t>
              </a:r>
              <a:r>
                <a:rPr lang="en-US" sz="2499" b="1" err="1">
                  <a:solidFill>
                    <a:srgbClr val="FFFFFF"/>
                  </a:solidFill>
                  <a:latin typeface="TT Chocolates Bold"/>
                  <a:ea typeface="TT Chocolates Bold"/>
                  <a:cs typeface="TT Chocolates Bold"/>
                  <a:sym typeface="TT Chocolates Bold"/>
                </a:rPr>
                <a:t>en</a:t>
              </a:r>
              <a:r>
                <a:rPr lang="en-US" sz="2499" b="1">
                  <a:solidFill>
                    <a:srgbClr val="FFFFFF"/>
                  </a:solidFill>
                  <a:latin typeface="TT Chocolates Bold"/>
                  <a:ea typeface="TT Chocolates Bold"/>
                  <a:cs typeface="TT Chocolates Bold"/>
                  <a:sym typeface="TT Chocolates Bold"/>
                </a:rPr>
                <a:t> la </a:t>
              </a:r>
              <a:r>
                <a:rPr lang="en-US" sz="2499" b="1" err="1">
                  <a:solidFill>
                    <a:srgbClr val="FFFFFF"/>
                  </a:solidFill>
                  <a:latin typeface="TT Chocolates Bold"/>
                  <a:ea typeface="TT Chocolates Bold"/>
                  <a:cs typeface="TT Chocolates Bold"/>
                  <a:sym typeface="TT Chocolates Bold"/>
                </a:rPr>
                <a:t>fase</a:t>
              </a:r>
              <a:r>
                <a:rPr lang="en-US" sz="2499" b="1">
                  <a:solidFill>
                    <a:srgbClr val="FFFFFF"/>
                  </a:solidFill>
                  <a:latin typeface="TT Chocolates Bold"/>
                  <a:ea typeface="TT Chocolates Bold"/>
                  <a:cs typeface="TT Chocolates Bold"/>
                  <a:sym typeface="TT Chocolates Bold"/>
                </a:rPr>
                <a:t> SubG0 del </a:t>
              </a:r>
              <a:r>
                <a:rPr lang="en-US" sz="2499" b="1" err="1">
                  <a:solidFill>
                    <a:srgbClr val="FFFFFF"/>
                  </a:solidFill>
                  <a:latin typeface="TT Chocolates Bold"/>
                  <a:ea typeface="TT Chocolates Bold"/>
                  <a:cs typeface="TT Chocolates Bold"/>
                  <a:sym typeface="TT Chocolates Bold"/>
                </a:rPr>
                <a:t>ciclo</a:t>
              </a:r>
              <a:r>
                <a:rPr lang="en-US" sz="2499" b="1">
                  <a:solidFill>
                    <a:srgbClr val="FFFFFF"/>
                  </a:solidFill>
                  <a:latin typeface="TT Chocolates Bold"/>
                  <a:ea typeface="TT Chocolates Bold"/>
                  <a:cs typeface="TT Chocolates Bold"/>
                  <a:sym typeface="TT Chocolates Bold"/>
                </a:rPr>
                <a:t> </a:t>
              </a:r>
              <a:r>
                <a:rPr lang="en-US" sz="2499" b="1" err="1">
                  <a:solidFill>
                    <a:srgbClr val="FFFFFF"/>
                  </a:solidFill>
                  <a:latin typeface="TT Chocolates Bold"/>
                  <a:ea typeface="TT Chocolates Bold"/>
                  <a:cs typeface="TT Chocolates Bold"/>
                  <a:sym typeface="TT Chocolates Bold"/>
                </a:rPr>
                <a:t>celular</a:t>
              </a:r>
              <a:r>
                <a:rPr lang="en-US" sz="2499" b="1">
                  <a:solidFill>
                    <a:srgbClr val="FFFFFF"/>
                  </a:solidFill>
                  <a:latin typeface="TT Chocolates Bold"/>
                  <a:ea typeface="TT Chocolates Bold"/>
                  <a:cs typeface="TT Chocolates Bold"/>
                  <a:sym typeface="TT Chocolates Bold"/>
                </a:rPr>
                <a:t>.</a:t>
              </a:r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028700" y="752475"/>
            <a:ext cx="7380283" cy="485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326"/>
              </a:lnSpc>
            </a:pPr>
            <a:r>
              <a:rPr lang="en-US" sz="2772" i="1">
                <a:solidFill>
                  <a:srgbClr val="515151"/>
                </a:solidFill>
                <a:latin typeface="Times New Roman MT Italics"/>
                <a:ea typeface="Times New Roman MT Italics"/>
                <a:cs typeface="Times New Roman MT Italics"/>
                <a:sym typeface="Times New Roman MT Italics"/>
              </a:rPr>
              <a:t>Resultados</a:t>
            </a:r>
          </a:p>
        </p:txBody>
      </p:sp>
      <p:sp>
        <p:nvSpPr>
          <p:cNvPr id="7" name="Freeform 7"/>
          <p:cNvSpPr/>
          <p:nvPr/>
        </p:nvSpPr>
        <p:spPr>
          <a:xfrm>
            <a:off x="10636343" y="5320478"/>
            <a:ext cx="6916048" cy="953346"/>
          </a:xfrm>
          <a:custGeom>
            <a:avLst/>
            <a:gdLst/>
            <a:ahLst/>
            <a:cxnLst/>
            <a:rect l="l" t="t" r="r" b="b"/>
            <a:pathLst>
              <a:path w="6916048" h="953346">
                <a:moveTo>
                  <a:pt x="0" y="0"/>
                </a:moveTo>
                <a:lnTo>
                  <a:pt x="6916047" y="0"/>
                </a:lnTo>
                <a:lnTo>
                  <a:pt x="6916047" y="953346"/>
                </a:lnTo>
                <a:lnTo>
                  <a:pt x="0" y="95334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4672" t="-1222457" r="-136999"/>
            </a:stretch>
          </a:blipFill>
        </p:spPr>
        <p:txBody>
          <a:bodyPr/>
          <a:lstStyle/>
          <a:p>
            <a:endParaRPr lang="es-ES"/>
          </a:p>
        </p:txBody>
      </p:sp>
      <p:grpSp>
        <p:nvGrpSpPr>
          <p:cNvPr id="8" name="Grupo 7">
            <a:extLst>
              <a:ext uri="{FF2B5EF4-FFF2-40B4-BE49-F238E27FC236}">
                <a16:creationId xmlns:a16="http://schemas.microsoft.com/office/drawing/2014/main" id="{AAA1B466-CA48-80EE-1586-CBDF2C14831F}"/>
              </a:ext>
            </a:extLst>
          </p:cNvPr>
          <p:cNvGrpSpPr/>
          <p:nvPr/>
        </p:nvGrpSpPr>
        <p:grpSpPr>
          <a:xfrm>
            <a:off x="1316048" y="2933700"/>
            <a:ext cx="8666152" cy="5943600"/>
            <a:chOff x="1131741" y="902708"/>
            <a:chExt cx="5192364" cy="3625508"/>
          </a:xfrm>
        </p:grpSpPr>
        <p:pic>
          <p:nvPicPr>
            <p:cNvPr id="9" name="Imagen 8">
              <a:extLst>
                <a:ext uri="{FF2B5EF4-FFF2-40B4-BE49-F238E27FC236}">
                  <a16:creationId xmlns:a16="http://schemas.microsoft.com/office/drawing/2014/main" id="{9D7119EC-D065-232B-6468-5B654861187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5204" r="53047" b="12416"/>
            <a:stretch/>
          </p:blipFill>
          <p:spPr>
            <a:xfrm>
              <a:off x="1164015" y="902708"/>
              <a:ext cx="1727201" cy="1891799"/>
            </a:xfrm>
            <a:prstGeom prst="rect">
              <a:avLst/>
            </a:prstGeom>
          </p:spPr>
        </p:pic>
        <p:pic>
          <p:nvPicPr>
            <p:cNvPr id="10" name="Imagen 9">
              <a:extLst>
                <a:ext uri="{FF2B5EF4-FFF2-40B4-BE49-F238E27FC236}">
                  <a16:creationId xmlns:a16="http://schemas.microsoft.com/office/drawing/2014/main" id="{67A40493-CEA2-DB27-C064-0F8303239A8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5364" r="54147" b="12416"/>
            <a:stretch>
              <a:fillRect/>
            </a:stretch>
          </p:blipFill>
          <p:spPr>
            <a:xfrm>
              <a:off x="2879448" y="902708"/>
              <a:ext cx="1682029" cy="1891799"/>
            </a:xfrm>
            <a:prstGeom prst="rect">
              <a:avLst/>
            </a:prstGeom>
          </p:spPr>
        </p:pic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6FFFD43E-A502-58A9-3AF7-7677635F6CB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5412" r="52840" b="12416"/>
            <a:stretch/>
          </p:blipFill>
          <p:spPr>
            <a:xfrm>
              <a:off x="4596901" y="902708"/>
              <a:ext cx="1727204" cy="1891799"/>
            </a:xfrm>
            <a:prstGeom prst="rect">
              <a:avLst/>
            </a:prstGeom>
          </p:spPr>
        </p:pic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id="{9D18FE20-05CB-6404-D09A-6CAE83278E7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4443" r="53341" b="12416"/>
            <a:stretch/>
          </p:blipFill>
          <p:spPr>
            <a:xfrm>
              <a:off x="1131741" y="2636417"/>
              <a:ext cx="1727201" cy="1891799"/>
            </a:xfrm>
            <a:prstGeom prst="rect">
              <a:avLst/>
            </a:prstGeom>
          </p:spPr>
        </p:pic>
        <p:pic>
          <p:nvPicPr>
            <p:cNvPr id="13" name="Imagen 12">
              <a:extLst>
                <a:ext uri="{FF2B5EF4-FFF2-40B4-BE49-F238E27FC236}">
                  <a16:creationId xmlns:a16="http://schemas.microsoft.com/office/drawing/2014/main" id="{99D94209-5544-2096-CBD6-91988402E0A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4701" r="52117" b="12416"/>
            <a:stretch>
              <a:fillRect/>
            </a:stretch>
          </p:blipFill>
          <p:spPr>
            <a:xfrm>
              <a:off x="2851666" y="2636417"/>
              <a:ext cx="1766753" cy="1891799"/>
            </a:xfrm>
            <a:prstGeom prst="rect">
              <a:avLst/>
            </a:prstGeom>
          </p:spPr>
        </p:pic>
        <p:pic>
          <p:nvPicPr>
            <p:cNvPr id="14" name="Imagen 13">
              <a:extLst>
                <a:ext uri="{FF2B5EF4-FFF2-40B4-BE49-F238E27FC236}">
                  <a16:creationId xmlns:a16="http://schemas.microsoft.com/office/drawing/2014/main" id="{FA4AD313-A0A6-FE6F-996B-C03B27AC85D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5277" r="52117" b="12416"/>
            <a:stretch>
              <a:fillRect/>
            </a:stretch>
          </p:blipFill>
          <p:spPr>
            <a:xfrm>
              <a:off x="4578867" y="2636416"/>
              <a:ext cx="1743220" cy="1891799"/>
            </a:xfrm>
            <a:prstGeom prst="rect">
              <a:avLst/>
            </a:prstGeom>
          </p:spPr>
        </p:pic>
        <p:sp>
          <p:nvSpPr>
            <p:cNvPr id="15" name="Rectángulo 14">
              <a:extLst>
                <a:ext uri="{FF2B5EF4-FFF2-40B4-BE49-F238E27FC236}">
                  <a16:creationId xmlns:a16="http://schemas.microsoft.com/office/drawing/2014/main" id="{A14FD797-954C-CD19-DE7C-B49A69FCEB70}"/>
                </a:ext>
              </a:extLst>
            </p:cNvPr>
            <p:cNvSpPr/>
            <p:nvPr/>
          </p:nvSpPr>
          <p:spPr>
            <a:xfrm>
              <a:off x="2259123" y="1260402"/>
              <a:ext cx="249382" cy="954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6" name="Rectángulo 15">
              <a:extLst>
                <a:ext uri="{FF2B5EF4-FFF2-40B4-BE49-F238E27FC236}">
                  <a16:creationId xmlns:a16="http://schemas.microsoft.com/office/drawing/2014/main" id="{D92D6119-13A3-8F93-7BEE-1E544DEA000A}"/>
                </a:ext>
              </a:extLst>
            </p:cNvPr>
            <p:cNvSpPr/>
            <p:nvPr/>
          </p:nvSpPr>
          <p:spPr>
            <a:xfrm>
              <a:off x="1745959" y="1495930"/>
              <a:ext cx="249382" cy="869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7" name="Rectángulo 16">
              <a:extLst>
                <a:ext uri="{FF2B5EF4-FFF2-40B4-BE49-F238E27FC236}">
                  <a16:creationId xmlns:a16="http://schemas.microsoft.com/office/drawing/2014/main" id="{05D8BD14-5D70-9BC9-7A66-DA0557847F3C}"/>
                </a:ext>
              </a:extLst>
            </p:cNvPr>
            <p:cNvSpPr/>
            <p:nvPr/>
          </p:nvSpPr>
          <p:spPr>
            <a:xfrm>
              <a:off x="1349719" y="1642788"/>
              <a:ext cx="249382" cy="720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8" name="Rectángulo 17">
              <a:extLst>
                <a:ext uri="{FF2B5EF4-FFF2-40B4-BE49-F238E27FC236}">
                  <a16:creationId xmlns:a16="http://schemas.microsoft.com/office/drawing/2014/main" id="{5B35DD76-403D-941D-A10F-8DB5BF0CDE73}"/>
                </a:ext>
              </a:extLst>
            </p:cNvPr>
            <p:cNvSpPr/>
            <p:nvPr/>
          </p:nvSpPr>
          <p:spPr>
            <a:xfrm>
              <a:off x="3068229" y="1729785"/>
              <a:ext cx="194940" cy="1125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9" name="Rectángulo 18">
              <a:extLst>
                <a:ext uri="{FF2B5EF4-FFF2-40B4-BE49-F238E27FC236}">
                  <a16:creationId xmlns:a16="http://schemas.microsoft.com/office/drawing/2014/main" id="{6329C1F8-9746-A1A4-1AFB-543738E69AF9}"/>
                </a:ext>
              </a:extLst>
            </p:cNvPr>
            <p:cNvSpPr/>
            <p:nvPr/>
          </p:nvSpPr>
          <p:spPr>
            <a:xfrm>
              <a:off x="3473160" y="1475697"/>
              <a:ext cx="194940" cy="1108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0" name="Rectángulo 19">
              <a:extLst>
                <a:ext uri="{FF2B5EF4-FFF2-40B4-BE49-F238E27FC236}">
                  <a16:creationId xmlns:a16="http://schemas.microsoft.com/office/drawing/2014/main" id="{449C1D7F-088E-BB55-FD3F-6877A834C915}"/>
                </a:ext>
              </a:extLst>
            </p:cNvPr>
            <p:cNvSpPr/>
            <p:nvPr/>
          </p:nvSpPr>
          <p:spPr>
            <a:xfrm>
              <a:off x="3999361" y="1842293"/>
              <a:ext cx="194940" cy="1125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1" name="Rectángulo 20">
              <a:extLst>
                <a:ext uri="{FF2B5EF4-FFF2-40B4-BE49-F238E27FC236}">
                  <a16:creationId xmlns:a16="http://schemas.microsoft.com/office/drawing/2014/main" id="{D86B9DDA-DD16-6202-D837-12A15EAD050C}"/>
                </a:ext>
              </a:extLst>
            </p:cNvPr>
            <p:cNvSpPr/>
            <p:nvPr/>
          </p:nvSpPr>
          <p:spPr>
            <a:xfrm>
              <a:off x="4827645" y="1678809"/>
              <a:ext cx="194940" cy="1125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2" name="Rectángulo 21">
              <a:extLst>
                <a:ext uri="{FF2B5EF4-FFF2-40B4-BE49-F238E27FC236}">
                  <a16:creationId xmlns:a16="http://schemas.microsoft.com/office/drawing/2014/main" id="{309BEF8A-FC61-B5A1-6F06-3460384B3EBB}"/>
                </a:ext>
              </a:extLst>
            </p:cNvPr>
            <p:cNvSpPr/>
            <p:nvPr/>
          </p:nvSpPr>
          <p:spPr>
            <a:xfrm>
              <a:off x="5200199" y="1820650"/>
              <a:ext cx="241588" cy="1115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3" name="Rectángulo 22">
              <a:extLst>
                <a:ext uri="{FF2B5EF4-FFF2-40B4-BE49-F238E27FC236}">
                  <a16:creationId xmlns:a16="http://schemas.microsoft.com/office/drawing/2014/main" id="{282542A9-E171-582B-A973-7B778102E758}"/>
                </a:ext>
              </a:extLst>
            </p:cNvPr>
            <p:cNvSpPr/>
            <p:nvPr/>
          </p:nvSpPr>
          <p:spPr>
            <a:xfrm>
              <a:off x="5689814" y="1418607"/>
              <a:ext cx="194940" cy="1125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4" name="Rectángulo 23">
              <a:extLst>
                <a:ext uri="{FF2B5EF4-FFF2-40B4-BE49-F238E27FC236}">
                  <a16:creationId xmlns:a16="http://schemas.microsoft.com/office/drawing/2014/main" id="{3535F9E5-D6FD-6B25-58BB-508A84186EED}"/>
                </a:ext>
              </a:extLst>
            </p:cNvPr>
            <p:cNvSpPr/>
            <p:nvPr/>
          </p:nvSpPr>
          <p:spPr>
            <a:xfrm>
              <a:off x="5703489" y="3162713"/>
              <a:ext cx="194940" cy="1125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5" name="Rectángulo 24">
              <a:extLst>
                <a:ext uri="{FF2B5EF4-FFF2-40B4-BE49-F238E27FC236}">
                  <a16:creationId xmlns:a16="http://schemas.microsoft.com/office/drawing/2014/main" id="{B52D74BD-E287-8580-F14C-9E4DD58AD60F}"/>
                </a:ext>
              </a:extLst>
            </p:cNvPr>
            <p:cNvSpPr/>
            <p:nvPr/>
          </p:nvSpPr>
          <p:spPr>
            <a:xfrm>
              <a:off x="5246847" y="3498713"/>
              <a:ext cx="194940" cy="1335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6" name="Rectángulo 25">
              <a:extLst>
                <a:ext uri="{FF2B5EF4-FFF2-40B4-BE49-F238E27FC236}">
                  <a16:creationId xmlns:a16="http://schemas.microsoft.com/office/drawing/2014/main" id="{6337D02B-BBE9-E03B-1150-49B6581B1316}"/>
                </a:ext>
              </a:extLst>
            </p:cNvPr>
            <p:cNvSpPr/>
            <p:nvPr/>
          </p:nvSpPr>
          <p:spPr>
            <a:xfrm>
              <a:off x="4813617" y="3155869"/>
              <a:ext cx="194940" cy="1125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7" name="Rectángulo 26">
              <a:extLst>
                <a:ext uri="{FF2B5EF4-FFF2-40B4-BE49-F238E27FC236}">
                  <a16:creationId xmlns:a16="http://schemas.microsoft.com/office/drawing/2014/main" id="{6F7D9EB3-3A17-3F60-AAEE-2FCFB680D9C2}"/>
                </a:ext>
              </a:extLst>
            </p:cNvPr>
            <p:cNvSpPr/>
            <p:nvPr/>
          </p:nvSpPr>
          <p:spPr>
            <a:xfrm>
              <a:off x="4029543" y="3232373"/>
              <a:ext cx="194940" cy="1125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8" name="Rectángulo 27">
              <a:extLst>
                <a:ext uri="{FF2B5EF4-FFF2-40B4-BE49-F238E27FC236}">
                  <a16:creationId xmlns:a16="http://schemas.microsoft.com/office/drawing/2014/main" id="{A21BE49B-DB3C-8932-D81F-6359CC512055}"/>
                </a:ext>
              </a:extLst>
            </p:cNvPr>
            <p:cNvSpPr/>
            <p:nvPr/>
          </p:nvSpPr>
          <p:spPr>
            <a:xfrm>
              <a:off x="3508415" y="3159584"/>
              <a:ext cx="194940" cy="1125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9" name="Rectángulo 28">
              <a:extLst>
                <a:ext uri="{FF2B5EF4-FFF2-40B4-BE49-F238E27FC236}">
                  <a16:creationId xmlns:a16="http://schemas.microsoft.com/office/drawing/2014/main" id="{2FF49DE5-B131-DDC3-6586-7578C864AFBA}"/>
                </a:ext>
              </a:extLst>
            </p:cNvPr>
            <p:cNvSpPr/>
            <p:nvPr/>
          </p:nvSpPr>
          <p:spPr>
            <a:xfrm>
              <a:off x="3084757" y="3237348"/>
              <a:ext cx="194940" cy="1125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0" name="Rectángulo 29">
              <a:extLst>
                <a:ext uri="{FF2B5EF4-FFF2-40B4-BE49-F238E27FC236}">
                  <a16:creationId xmlns:a16="http://schemas.microsoft.com/office/drawing/2014/main" id="{BAE9B886-DD1A-F0DC-5756-CB8F886EE79E}"/>
                </a:ext>
              </a:extLst>
            </p:cNvPr>
            <p:cNvSpPr/>
            <p:nvPr/>
          </p:nvSpPr>
          <p:spPr>
            <a:xfrm>
              <a:off x="2272038" y="3253878"/>
              <a:ext cx="194940" cy="1125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1" name="Rectángulo 30">
              <a:extLst>
                <a:ext uri="{FF2B5EF4-FFF2-40B4-BE49-F238E27FC236}">
                  <a16:creationId xmlns:a16="http://schemas.microsoft.com/office/drawing/2014/main" id="{887F7107-899C-CDAA-9252-593E22BB04B9}"/>
                </a:ext>
              </a:extLst>
            </p:cNvPr>
            <p:cNvSpPr/>
            <p:nvPr/>
          </p:nvSpPr>
          <p:spPr>
            <a:xfrm>
              <a:off x="1751690" y="3047076"/>
              <a:ext cx="194940" cy="1125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2" name="Rectángulo 31">
              <a:extLst>
                <a:ext uri="{FF2B5EF4-FFF2-40B4-BE49-F238E27FC236}">
                  <a16:creationId xmlns:a16="http://schemas.microsoft.com/office/drawing/2014/main" id="{3369A398-B5FB-7DBC-B740-3DBBE842180D}"/>
                </a:ext>
              </a:extLst>
            </p:cNvPr>
            <p:cNvSpPr/>
            <p:nvPr/>
          </p:nvSpPr>
          <p:spPr>
            <a:xfrm>
              <a:off x="1384000" y="3221850"/>
              <a:ext cx="194940" cy="1125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33" name="CuadroTexto 32">
            <a:extLst>
              <a:ext uri="{FF2B5EF4-FFF2-40B4-BE49-F238E27FC236}">
                <a16:creationId xmlns:a16="http://schemas.microsoft.com/office/drawing/2014/main" id="{36E3B427-8CB0-88A2-86F6-F03499F3A91F}"/>
              </a:ext>
            </a:extLst>
          </p:cNvPr>
          <p:cNvSpPr txBox="1"/>
          <p:nvPr/>
        </p:nvSpPr>
        <p:spPr>
          <a:xfrm>
            <a:off x="4523061" y="8956624"/>
            <a:ext cx="31147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s-001" sz="1400" b="1">
                <a:latin typeface="Arial" panose="020B0604020202020204" pitchFamily="34" charset="0"/>
                <a:cs typeface="Arial" panose="020B0604020202020204" pitchFamily="34" charset="0"/>
              </a:rPr>
              <a:t>ntensidad de fluorescencia</a:t>
            </a: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E868FC7A-F033-01B1-FAEB-B8BDE2A1184B}"/>
              </a:ext>
            </a:extLst>
          </p:cNvPr>
          <p:cNvSpPr txBox="1"/>
          <p:nvPr/>
        </p:nvSpPr>
        <p:spPr>
          <a:xfrm rot="16200000">
            <a:off x="-81845" y="5387751"/>
            <a:ext cx="24225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>
                <a:latin typeface="Arial" panose="020B0604020202020204" pitchFamily="34" charset="0"/>
                <a:cs typeface="Arial" panose="020B0604020202020204" pitchFamily="34" charset="0"/>
              </a:rPr>
              <a:t>número de células</a:t>
            </a:r>
            <a:endParaRPr lang="es-001" sz="1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66313"/>
            <a:ext cx="16230600" cy="1029187"/>
            <a:chOff x="0" y="-47625"/>
            <a:chExt cx="4274726" cy="271061"/>
          </a:xfrm>
        </p:grpSpPr>
        <p:sp>
          <p:nvSpPr>
            <p:cNvPr id="3" name="Freeform 3"/>
            <p:cNvSpPr/>
            <p:nvPr/>
          </p:nvSpPr>
          <p:spPr>
            <a:xfrm>
              <a:off x="0" y="-20069"/>
              <a:ext cx="4274726" cy="223436"/>
            </a:xfrm>
            <a:custGeom>
              <a:avLst/>
              <a:gdLst/>
              <a:ahLst/>
              <a:cxnLst/>
              <a:rect l="l" t="t" r="r" b="b"/>
              <a:pathLst>
                <a:path w="4274726" h="223436">
                  <a:moveTo>
                    <a:pt x="0" y="0"/>
                  </a:moveTo>
                  <a:lnTo>
                    <a:pt x="4274726" y="0"/>
                  </a:lnTo>
                  <a:lnTo>
                    <a:pt x="4274726" y="223436"/>
                  </a:lnTo>
                  <a:lnTo>
                    <a:pt x="0" y="223436"/>
                  </a:lnTo>
                  <a:close/>
                </a:path>
              </a:pathLst>
            </a:custGeom>
            <a:solidFill>
              <a:srgbClr val="B8AAD8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274726" cy="271061"/>
            </a:xfrm>
            <a:prstGeom prst="rect">
              <a:avLst/>
            </a:prstGeom>
          </p:spPr>
          <p:txBody>
            <a:bodyPr lIns="241300" tIns="241300" rIns="241300" bIns="241300" rtlCol="0" anchor="ctr"/>
            <a:lstStyle/>
            <a:p>
              <a:pPr algn="just">
                <a:lnSpc>
                  <a:spcPts val="3499"/>
                </a:lnSpc>
              </a:pPr>
              <a:r>
                <a:rPr lang="en-US" sz="2499" b="1">
                  <a:solidFill>
                    <a:srgbClr val="FFFFFF"/>
                  </a:solidFill>
                  <a:latin typeface="TT Chocolates Bold"/>
                  <a:ea typeface="TT Chocolates Bold"/>
                  <a:cs typeface="TT Chocolates Bold"/>
                  <a:sym typeface="TT Chocolates Bold"/>
                </a:rPr>
                <a:t>La </a:t>
              </a:r>
              <a:r>
                <a:rPr lang="en-US" sz="2499" b="1" err="1">
                  <a:solidFill>
                    <a:srgbClr val="FFFFFF"/>
                  </a:solidFill>
                  <a:latin typeface="TT Chocolates Bold"/>
                  <a:ea typeface="TT Chocolates Bold"/>
                  <a:cs typeface="TT Chocolates Bold"/>
                  <a:sym typeface="TT Chocolates Bold"/>
                </a:rPr>
                <a:t>inhibición</a:t>
              </a:r>
              <a:r>
                <a:rPr lang="en-US" sz="2499" b="1">
                  <a:solidFill>
                    <a:srgbClr val="FFFFFF"/>
                  </a:solidFill>
                  <a:latin typeface="TT Chocolates Bold"/>
                  <a:ea typeface="TT Chocolates Bold"/>
                  <a:cs typeface="TT Chocolates Bold"/>
                  <a:sym typeface="TT Chocolates Bold"/>
                </a:rPr>
                <a:t> de HAT1 altera la </a:t>
              </a:r>
              <a:r>
                <a:rPr lang="en-US" sz="2499" b="1" err="1">
                  <a:solidFill>
                    <a:srgbClr val="FFFFFF"/>
                  </a:solidFill>
                  <a:latin typeface="TT Chocolates Bold"/>
                  <a:ea typeface="TT Chocolates Bold"/>
                  <a:cs typeface="TT Chocolates Bold"/>
                  <a:sym typeface="TT Chocolates Bold"/>
                </a:rPr>
                <a:t>proporción</a:t>
              </a:r>
              <a:r>
                <a:rPr lang="en-US" sz="2499" b="1">
                  <a:solidFill>
                    <a:srgbClr val="FFFFFF"/>
                  </a:solidFill>
                  <a:latin typeface="TT Chocolates Bold"/>
                  <a:ea typeface="TT Chocolates Bold"/>
                  <a:cs typeface="TT Chocolates Bold"/>
                  <a:sym typeface="TT Chocolates Bold"/>
                </a:rPr>
                <a:t> de </a:t>
              </a:r>
              <a:r>
                <a:rPr lang="en-US" sz="2499" b="1" err="1">
                  <a:solidFill>
                    <a:srgbClr val="FFFFFF"/>
                  </a:solidFill>
                  <a:latin typeface="TT Chocolates Bold"/>
                  <a:ea typeface="TT Chocolates Bold"/>
                  <a:cs typeface="TT Chocolates Bold"/>
                  <a:sym typeface="TT Chocolates Bold"/>
                </a:rPr>
                <a:t>células</a:t>
              </a:r>
              <a:r>
                <a:rPr lang="en-US" sz="2499" b="1">
                  <a:solidFill>
                    <a:srgbClr val="FFFFFF"/>
                  </a:solidFill>
                  <a:latin typeface="TT Chocolates Bold"/>
                  <a:ea typeface="TT Chocolates Bold"/>
                  <a:cs typeface="TT Chocolates Bold"/>
                  <a:sym typeface="TT Chocolates Bold"/>
                </a:rPr>
                <a:t> </a:t>
              </a:r>
              <a:r>
                <a:rPr lang="en-US" sz="2499" b="1" err="1">
                  <a:solidFill>
                    <a:srgbClr val="FFFFFF"/>
                  </a:solidFill>
                  <a:latin typeface="TT Chocolates Bold"/>
                  <a:ea typeface="TT Chocolates Bold"/>
                  <a:cs typeface="TT Chocolates Bold"/>
                  <a:sym typeface="TT Chocolates Bold"/>
                </a:rPr>
                <a:t>en</a:t>
              </a:r>
              <a:r>
                <a:rPr lang="en-US" sz="2499" b="1">
                  <a:solidFill>
                    <a:srgbClr val="FFFFFF"/>
                  </a:solidFill>
                  <a:latin typeface="TT Chocolates Bold"/>
                  <a:ea typeface="TT Chocolates Bold"/>
                  <a:cs typeface="TT Chocolates Bold"/>
                  <a:sym typeface="TT Chocolates Bold"/>
                </a:rPr>
                <a:t> la </a:t>
              </a:r>
              <a:r>
                <a:rPr lang="en-US" sz="2499" b="1" err="1">
                  <a:solidFill>
                    <a:srgbClr val="FFFFFF"/>
                  </a:solidFill>
                  <a:latin typeface="TT Chocolates Bold"/>
                  <a:ea typeface="TT Chocolates Bold"/>
                  <a:cs typeface="TT Chocolates Bold"/>
                  <a:sym typeface="TT Chocolates Bold"/>
                </a:rPr>
                <a:t>fase</a:t>
              </a:r>
              <a:r>
                <a:rPr lang="en-US" sz="2499" b="1">
                  <a:solidFill>
                    <a:srgbClr val="FFFFFF"/>
                  </a:solidFill>
                  <a:latin typeface="TT Chocolates Bold"/>
                  <a:ea typeface="TT Chocolates Bold"/>
                  <a:cs typeface="TT Chocolates Bold"/>
                  <a:sym typeface="TT Chocolates Bold"/>
                </a:rPr>
                <a:t> SubG0 del </a:t>
              </a:r>
              <a:r>
                <a:rPr lang="en-US" sz="2499" b="1" err="1">
                  <a:solidFill>
                    <a:srgbClr val="FFFFFF"/>
                  </a:solidFill>
                  <a:latin typeface="TT Chocolates Bold"/>
                  <a:ea typeface="TT Chocolates Bold"/>
                  <a:cs typeface="TT Chocolates Bold"/>
                  <a:sym typeface="TT Chocolates Bold"/>
                </a:rPr>
                <a:t>ciclo</a:t>
              </a:r>
              <a:r>
                <a:rPr lang="en-US" sz="2499" b="1">
                  <a:solidFill>
                    <a:srgbClr val="FFFFFF"/>
                  </a:solidFill>
                  <a:latin typeface="TT Chocolates Bold"/>
                  <a:ea typeface="TT Chocolates Bold"/>
                  <a:cs typeface="TT Chocolates Bold"/>
                  <a:sym typeface="TT Chocolates Bold"/>
                </a:rPr>
                <a:t> </a:t>
              </a:r>
              <a:r>
                <a:rPr lang="en-US" sz="2499" b="1" err="1">
                  <a:solidFill>
                    <a:srgbClr val="FFFFFF"/>
                  </a:solidFill>
                  <a:latin typeface="TT Chocolates Bold"/>
                  <a:ea typeface="TT Chocolates Bold"/>
                  <a:cs typeface="TT Chocolates Bold"/>
                  <a:sym typeface="TT Chocolates Bold"/>
                </a:rPr>
                <a:t>celular</a:t>
              </a:r>
              <a:r>
                <a:rPr lang="en-US" sz="2499" b="1">
                  <a:solidFill>
                    <a:srgbClr val="FFFFFF"/>
                  </a:solidFill>
                  <a:latin typeface="TT Chocolates Bold"/>
                  <a:ea typeface="TT Chocolates Bold"/>
                  <a:cs typeface="TT Chocolates Bold"/>
                  <a:sym typeface="TT Chocolates Bold"/>
                </a:rPr>
                <a:t>.</a:t>
              </a:r>
            </a:p>
          </p:txBody>
        </p:sp>
      </p:grpSp>
      <p:sp>
        <p:nvSpPr>
          <p:cNvPr id="6" name="Freeform 6"/>
          <p:cNvSpPr/>
          <p:nvPr/>
        </p:nvSpPr>
        <p:spPr>
          <a:xfrm>
            <a:off x="4718842" y="2171700"/>
            <a:ext cx="8497174" cy="756643"/>
          </a:xfrm>
          <a:custGeom>
            <a:avLst/>
            <a:gdLst/>
            <a:ahLst/>
            <a:cxnLst/>
            <a:rect l="l" t="t" r="r" b="b"/>
            <a:pathLst>
              <a:path w="8497174" h="756643">
                <a:moveTo>
                  <a:pt x="0" y="0"/>
                </a:moveTo>
                <a:lnTo>
                  <a:pt x="8497174" y="0"/>
                </a:lnTo>
                <a:lnTo>
                  <a:pt x="8497174" y="756643"/>
                </a:lnTo>
                <a:lnTo>
                  <a:pt x="0" y="75664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4564" t="-1222457" r="-73851"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7" name="TextBox 7"/>
          <p:cNvSpPr txBox="1"/>
          <p:nvPr/>
        </p:nvSpPr>
        <p:spPr>
          <a:xfrm>
            <a:off x="1028700" y="752475"/>
            <a:ext cx="7380283" cy="485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326"/>
              </a:lnSpc>
            </a:pPr>
            <a:r>
              <a:rPr lang="en-US" sz="2772" i="1">
                <a:solidFill>
                  <a:srgbClr val="515151"/>
                </a:solidFill>
                <a:latin typeface="Times New Roman MT Italics"/>
                <a:ea typeface="Times New Roman MT Italics"/>
                <a:cs typeface="Times New Roman MT Italics"/>
                <a:sym typeface="Times New Roman MT Italics"/>
              </a:rPr>
              <a:t>Resultados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3352800" y="8039100"/>
            <a:ext cx="12216816" cy="1860027"/>
            <a:chOff x="0" y="0"/>
            <a:chExt cx="16289088" cy="2480035"/>
          </a:xfrm>
        </p:grpSpPr>
        <p:grpSp>
          <p:nvGrpSpPr>
            <p:cNvPr id="10" name="Group 10"/>
            <p:cNvGrpSpPr/>
            <p:nvPr/>
          </p:nvGrpSpPr>
          <p:grpSpPr>
            <a:xfrm>
              <a:off x="1872397" y="706530"/>
              <a:ext cx="12923642" cy="1150348"/>
              <a:chOff x="0" y="0"/>
              <a:chExt cx="2899455" cy="258084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2899455" cy="258084"/>
              </a:xfrm>
              <a:custGeom>
                <a:avLst/>
                <a:gdLst/>
                <a:ahLst/>
                <a:cxnLst/>
                <a:rect l="l" t="t" r="r" b="b"/>
                <a:pathLst>
                  <a:path w="2899455" h="258084">
                    <a:moveTo>
                      <a:pt x="34929" y="0"/>
                    </a:moveTo>
                    <a:lnTo>
                      <a:pt x="2864526" y="0"/>
                    </a:lnTo>
                    <a:cubicBezTo>
                      <a:pt x="2883817" y="0"/>
                      <a:pt x="2899455" y="15638"/>
                      <a:pt x="2899455" y="34929"/>
                    </a:cubicBezTo>
                    <a:lnTo>
                      <a:pt x="2899455" y="223155"/>
                    </a:lnTo>
                    <a:cubicBezTo>
                      <a:pt x="2899455" y="242445"/>
                      <a:pt x="2883817" y="258084"/>
                      <a:pt x="2864526" y="258084"/>
                    </a:cubicBezTo>
                    <a:lnTo>
                      <a:pt x="34929" y="258084"/>
                    </a:lnTo>
                    <a:cubicBezTo>
                      <a:pt x="15638" y="258084"/>
                      <a:pt x="0" y="242445"/>
                      <a:pt x="0" y="223155"/>
                    </a:cubicBezTo>
                    <a:lnTo>
                      <a:pt x="0" y="34929"/>
                    </a:lnTo>
                    <a:cubicBezTo>
                      <a:pt x="0" y="15638"/>
                      <a:pt x="15638" y="0"/>
                      <a:pt x="34929" y="0"/>
                    </a:cubicBezTo>
                    <a:close/>
                  </a:path>
                </a:pathLst>
              </a:custGeom>
              <a:solidFill>
                <a:srgbClr val="E0DAED"/>
              </a:solidFill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0" y="-47625"/>
                <a:ext cx="2899455" cy="305709"/>
              </a:xfrm>
              <a:prstGeom prst="rect">
                <a:avLst/>
              </a:prstGeom>
            </p:spPr>
            <p:txBody>
              <a:bodyPr lIns="52162" tIns="52162" rIns="52162" bIns="52162" rtlCol="0" anchor="ctr"/>
              <a:lstStyle/>
              <a:p>
                <a:pPr algn="ctr">
                  <a:lnSpc>
                    <a:spcPts val="3499"/>
                  </a:lnSpc>
                </a:pPr>
                <a:r>
                  <a:rPr lang="en-US" sz="2499" err="1">
                    <a:solidFill>
                      <a:srgbClr val="000000"/>
                    </a:solidFill>
                    <a:latin typeface="TT Chocolates"/>
                    <a:ea typeface="TT Chocolates"/>
                    <a:cs typeface="TT Chocolates"/>
                    <a:sym typeface="TT Chocolates"/>
                  </a:rPr>
                  <a:t>Provoca</a:t>
                </a:r>
                <a:r>
                  <a:rPr lang="en-US" sz="2499">
                    <a:solidFill>
                      <a:srgbClr val="000000"/>
                    </a:solidFill>
                    <a:latin typeface="TT Chocolates"/>
                    <a:ea typeface="TT Chocolates"/>
                    <a:cs typeface="TT Chocolates"/>
                    <a:sym typeface="TT Chocolates"/>
                  </a:rPr>
                  <a:t> </a:t>
                </a:r>
                <a:r>
                  <a:rPr lang="en-US" sz="2499" err="1">
                    <a:solidFill>
                      <a:srgbClr val="000000"/>
                    </a:solidFill>
                    <a:latin typeface="TT Chocolates"/>
                    <a:ea typeface="TT Chocolates"/>
                    <a:cs typeface="TT Chocolates"/>
                    <a:sym typeface="TT Chocolates"/>
                  </a:rPr>
                  <a:t>una</a:t>
                </a:r>
                <a:r>
                  <a:rPr lang="en-US" sz="2499">
                    <a:solidFill>
                      <a:srgbClr val="000000"/>
                    </a:solidFill>
                    <a:latin typeface="TT Chocolates"/>
                    <a:ea typeface="TT Chocolates"/>
                    <a:cs typeface="TT Chocolates"/>
                    <a:sym typeface="TT Chocolates"/>
                  </a:rPr>
                  <a:t> </a:t>
                </a:r>
                <a:r>
                  <a:rPr lang="en-US" sz="2499" err="1">
                    <a:solidFill>
                      <a:srgbClr val="000000"/>
                    </a:solidFill>
                    <a:latin typeface="TT Chocolates"/>
                    <a:ea typeface="TT Chocolates"/>
                    <a:cs typeface="TT Chocolates"/>
                    <a:sym typeface="TT Chocolates"/>
                  </a:rPr>
                  <a:t>respuesta</a:t>
                </a:r>
                <a:r>
                  <a:rPr lang="en-US" sz="2499">
                    <a:solidFill>
                      <a:srgbClr val="000000"/>
                    </a:solidFill>
                    <a:latin typeface="TT Chocolates"/>
                    <a:ea typeface="TT Chocolates"/>
                    <a:cs typeface="TT Chocolates"/>
                    <a:sym typeface="TT Chocolates"/>
                  </a:rPr>
                  <a:t> </a:t>
                </a:r>
                <a:r>
                  <a:rPr lang="en-US" sz="2499" err="1">
                    <a:solidFill>
                      <a:srgbClr val="000000"/>
                    </a:solidFill>
                    <a:latin typeface="TT Chocolates"/>
                    <a:ea typeface="TT Chocolates"/>
                    <a:cs typeface="TT Chocolates"/>
                    <a:sym typeface="TT Chocolates"/>
                  </a:rPr>
                  <a:t>apoptótica</a:t>
                </a:r>
                <a:r>
                  <a:rPr lang="en-US" sz="2499">
                    <a:solidFill>
                      <a:srgbClr val="000000"/>
                    </a:solidFill>
                    <a:latin typeface="TT Chocolates"/>
                    <a:ea typeface="TT Chocolates"/>
                    <a:cs typeface="TT Chocolates"/>
                    <a:sym typeface="TT Chocolates"/>
                  </a:rPr>
                  <a:t> </a:t>
                </a:r>
                <a:r>
                  <a:rPr lang="en-US" sz="2499" err="1">
                    <a:solidFill>
                      <a:srgbClr val="000000"/>
                    </a:solidFill>
                    <a:latin typeface="TT Chocolates"/>
                    <a:ea typeface="TT Chocolates"/>
                    <a:cs typeface="TT Chocolates"/>
                    <a:sym typeface="TT Chocolates"/>
                  </a:rPr>
                  <a:t>temprana</a:t>
                </a:r>
                <a:r>
                  <a:rPr lang="en-US" sz="2499">
                    <a:solidFill>
                      <a:srgbClr val="000000"/>
                    </a:solidFill>
                    <a:latin typeface="TT Chocolates"/>
                    <a:ea typeface="TT Chocolates"/>
                    <a:cs typeface="TT Chocolates"/>
                    <a:sym typeface="TT Chocolates"/>
                  </a:rPr>
                  <a:t> </a:t>
                </a:r>
                <a:r>
                  <a:rPr lang="en-US" sz="2499" err="1">
                    <a:solidFill>
                      <a:srgbClr val="000000"/>
                    </a:solidFill>
                    <a:latin typeface="TT Chocolates"/>
                    <a:ea typeface="TT Chocolates"/>
                    <a:cs typeface="TT Chocolates"/>
                    <a:sym typeface="TT Chocolates"/>
                  </a:rPr>
                  <a:t>en</a:t>
                </a:r>
                <a:r>
                  <a:rPr lang="en-US" sz="2499">
                    <a:solidFill>
                      <a:srgbClr val="000000"/>
                    </a:solidFill>
                    <a:latin typeface="TT Chocolates"/>
                    <a:ea typeface="TT Chocolates"/>
                    <a:cs typeface="TT Chocolates"/>
                    <a:sym typeface="TT Chocolates"/>
                  </a:rPr>
                  <a:t> la </a:t>
                </a:r>
                <a:r>
                  <a:rPr lang="en-US" sz="2499" err="1">
                    <a:solidFill>
                      <a:srgbClr val="000000"/>
                    </a:solidFill>
                    <a:latin typeface="TT Chocolates"/>
                    <a:ea typeface="TT Chocolates"/>
                    <a:cs typeface="TT Chocolates"/>
                    <a:sym typeface="TT Chocolates"/>
                  </a:rPr>
                  <a:t>línea</a:t>
                </a:r>
                <a:r>
                  <a:rPr lang="en-US" sz="2499">
                    <a:solidFill>
                      <a:srgbClr val="000000"/>
                    </a:solidFill>
                    <a:latin typeface="TT Chocolates"/>
                    <a:ea typeface="TT Chocolates"/>
                    <a:cs typeface="TT Chocolates"/>
                    <a:sym typeface="TT Chocolates"/>
                  </a:rPr>
                  <a:t> K562</a:t>
                </a:r>
              </a:p>
            </p:txBody>
          </p:sp>
        </p:grpSp>
        <p:grpSp>
          <p:nvGrpSpPr>
            <p:cNvPr id="13" name="Group 13"/>
            <p:cNvGrpSpPr/>
            <p:nvPr/>
          </p:nvGrpSpPr>
          <p:grpSpPr>
            <a:xfrm>
              <a:off x="0" y="0"/>
              <a:ext cx="2364473" cy="2364473"/>
              <a:chOff x="0" y="0"/>
              <a:chExt cx="812800" cy="8128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5D9D"/>
              </a:solidFill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499"/>
                  </a:lnSpc>
                </a:pPr>
                <a:r>
                  <a:rPr lang="en-US" sz="2499" b="1">
                    <a:solidFill>
                      <a:srgbClr val="E0DAED"/>
                    </a:solidFill>
                    <a:latin typeface="TT Chocolates Bold"/>
                    <a:ea typeface="TT Chocolates Bold"/>
                    <a:cs typeface="TT Chocolates Bold"/>
                    <a:sym typeface="TT Chocolates Bold"/>
                  </a:rPr>
                  <a:t>HAT1</a:t>
                </a:r>
              </a:p>
            </p:txBody>
          </p:sp>
        </p:grpSp>
        <p:sp>
          <p:nvSpPr>
            <p:cNvPr id="16" name="Freeform 16"/>
            <p:cNvSpPr/>
            <p:nvPr/>
          </p:nvSpPr>
          <p:spPr>
            <a:xfrm>
              <a:off x="13919488" y="225648"/>
              <a:ext cx="2369600" cy="1913177"/>
            </a:xfrm>
            <a:custGeom>
              <a:avLst/>
              <a:gdLst/>
              <a:ahLst/>
              <a:cxnLst/>
              <a:rect l="l" t="t" r="r" b="b"/>
              <a:pathLst>
                <a:path w="2369600" h="1913177">
                  <a:moveTo>
                    <a:pt x="0" y="0"/>
                  </a:moveTo>
                  <a:lnTo>
                    <a:pt x="2369600" y="0"/>
                  </a:lnTo>
                  <a:lnTo>
                    <a:pt x="2369600" y="1913177"/>
                  </a:lnTo>
                  <a:lnTo>
                    <a:pt x="0" y="19131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E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5573992" y="1903039"/>
              <a:ext cx="4729552" cy="57699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499"/>
                </a:lnSpc>
                <a:spcBef>
                  <a:spcPct val="0"/>
                </a:spcBef>
              </a:pPr>
              <a:r>
                <a:rPr lang="en-US" sz="2499">
                  <a:solidFill>
                    <a:srgbClr val="000000"/>
                  </a:solidFill>
                  <a:latin typeface="TT Chocolates"/>
                  <a:ea typeface="TT Chocolates"/>
                  <a:cs typeface="TT Chocolates"/>
                  <a:sym typeface="TT Chocolates"/>
                </a:rPr>
                <a:t>(Klett-Mingo et. al 2023)</a:t>
              </a:r>
            </a:p>
          </p:txBody>
        </p:sp>
      </p:grpSp>
      <p:grpSp>
        <p:nvGrpSpPr>
          <p:cNvPr id="22" name="Grupo 21">
            <a:extLst>
              <a:ext uri="{FF2B5EF4-FFF2-40B4-BE49-F238E27FC236}">
                <a16:creationId xmlns:a16="http://schemas.microsoft.com/office/drawing/2014/main" id="{19F0583E-671E-F9C4-BC33-7666055F044B}"/>
              </a:ext>
            </a:extLst>
          </p:cNvPr>
          <p:cNvGrpSpPr/>
          <p:nvPr/>
        </p:nvGrpSpPr>
        <p:grpSpPr>
          <a:xfrm>
            <a:off x="1371600" y="2930650"/>
            <a:ext cx="16514665" cy="4803650"/>
            <a:chOff x="1481364" y="2763512"/>
            <a:chExt cx="16514665" cy="4803650"/>
          </a:xfrm>
        </p:grpSpPr>
        <p:pic>
          <p:nvPicPr>
            <p:cNvPr id="18" name="Imagen 17" descr="Gráfico, Gráfico de líneas&#10;&#10;El contenido generado por IA puede ser incorrecto.">
              <a:extLst>
                <a:ext uri="{FF2B5EF4-FFF2-40B4-BE49-F238E27FC236}">
                  <a16:creationId xmlns:a16="http://schemas.microsoft.com/office/drawing/2014/main" id="{5AB47BF9-93FD-437E-37DF-9D189CB23DC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r="4721"/>
            <a:stretch>
              <a:fillRect/>
            </a:stretch>
          </p:blipFill>
          <p:spPr>
            <a:xfrm>
              <a:off x="1481364" y="2763512"/>
              <a:ext cx="5334000" cy="4750443"/>
            </a:xfrm>
            <a:prstGeom prst="rect">
              <a:avLst/>
            </a:prstGeom>
          </p:spPr>
        </p:pic>
        <p:pic>
          <p:nvPicPr>
            <p:cNvPr id="19" name="Imagen 18" descr="Gráfico, Gráfico de líneas&#10;&#10;El contenido generado por IA puede ser incorrecto.">
              <a:extLst>
                <a:ext uri="{FF2B5EF4-FFF2-40B4-BE49-F238E27FC236}">
                  <a16:creationId xmlns:a16="http://schemas.microsoft.com/office/drawing/2014/main" id="{5F193B10-638A-38C1-F3E4-02863DEF35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874"/>
            <a:stretch>
              <a:fillRect/>
            </a:stretch>
          </p:blipFill>
          <p:spPr>
            <a:xfrm>
              <a:off x="6261377" y="2832420"/>
              <a:ext cx="5542978" cy="4734742"/>
            </a:xfrm>
            <a:prstGeom prst="rect">
              <a:avLst/>
            </a:prstGeom>
          </p:spPr>
        </p:pic>
        <p:pic>
          <p:nvPicPr>
            <p:cNvPr id="20" name="Imagen 19" descr="Gráfico, Gráfico de líneas&#10;&#10;El contenido generado por IA puede ser incorrecto.">
              <a:extLst>
                <a:ext uri="{FF2B5EF4-FFF2-40B4-BE49-F238E27FC236}">
                  <a16:creationId xmlns:a16="http://schemas.microsoft.com/office/drawing/2014/main" id="{45397608-A6FC-7DEA-D57C-48838198B84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82230" y="2832419"/>
              <a:ext cx="6020240" cy="4734742"/>
            </a:xfrm>
            <a:prstGeom prst="rect">
              <a:avLst/>
            </a:prstGeom>
          </p:spPr>
        </p:pic>
        <p:sp>
          <p:nvSpPr>
            <p:cNvPr id="21" name="Rectángulo 20">
              <a:extLst>
                <a:ext uri="{FF2B5EF4-FFF2-40B4-BE49-F238E27FC236}">
                  <a16:creationId xmlns:a16="http://schemas.microsoft.com/office/drawing/2014/main" id="{6082AC0D-8253-D1F2-424C-8E20DA2EEAD1}"/>
                </a:ext>
              </a:extLst>
            </p:cNvPr>
            <p:cNvSpPr/>
            <p:nvPr/>
          </p:nvSpPr>
          <p:spPr>
            <a:xfrm>
              <a:off x="16230600" y="2832419"/>
              <a:ext cx="1765429" cy="16252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57424"/>
            <a:ext cx="16230600" cy="1029186"/>
            <a:chOff x="0" y="-47625"/>
            <a:chExt cx="4274726" cy="271061"/>
          </a:xfrm>
        </p:grpSpPr>
        <p:sp>
          <p:nvSpPr>
            <p:cNvPr id="3" name="Freeform 3"/>
            <p:cNvSpPr/>
            <p:nvPr/>
          </p:nvSpPr>
          <p:spPr>
            <a:xfrm>
              <a:off x="0" y="-15052"/>
              <a:ext cx="4274726" cy="223436"/>
            </a:xfrm>
            <a:custGeom>
              <a:avLst/>
              <a:gdLst/>
              <a:ahLst/>
              <a:cxnLst/>
              <a:rect l="l" t="t" r="r" b="b"/>
              <a:pathLst>
                <a:path w="4274726" h="223436">
                  <a:moveTo>
                    <a:pt x="0" y="0"/>
                  </a:moveTo>
                  <a:lnTo>
                    <a:pt x="4274726" y="0"/>
                  </a:lnTo>
                  <a:lnTo>
                    <a:pt x="4274726" y="223436"/>
                  </a:lnTo>
                  <a:lnTo>
                    <a:pt x="0" y="223436"/>
                  </a:lnTo>
                  <a:close/>
                </a:path>
              </a:pathLst>
            </a:custGeom>
            <a:solidFill>
              <a:srgbClr val="B8AAD8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274726" cy="271061"/>
            </a:xfrm>
            <a:prstGeom prst="rect">
              <a:avLst/>
            </a:prstGeom>
          </p:spPr>
          <p:txBody>
            <a:bodyPr lIns="241300" tIns="241300" rIns="241300" bIns="241300" rtlCol="0" anchor="ctr"/>
            <a:lstStyle/>
            <a:p>
              <a:pPr algn="just">
                <a:lnSpc>
                  <a:spcPts val="3499"/>
                </a:lnSpc>
              </a:pPr>
              <a:r>
                <a:rPr lang="en-US" sz="2499" b="1">
                  <a:solidFill>
                    <a:srgbClr val="FFFFFF"/>
                  </a:solidFill>
                  <a:latin typeface="TT Chocolates Bold"/>
                  <a:ea typeface="TT Chocolates Bold"/>
                  <a:cs typeface="TT Chocolates Bold"/>
                  <a:sym typeface="TT Chocolates Bold"/>
                </a:rPr>
                <a:t>La </a:t>
              </a:r>
              <a:r>
                <a:rPr lang="en-US" sz="2499" b="1" err="1">
                  <a:solidFill>
                    <a:srgbClr val="FFFFFF"/>
                  </a:solidFill>
                  <a:latin typeface="TT Chocolates Bold"/>
                  <a:ea typeface="TT Chocolates Bold"/>
                  <a:cs typeface="TT Chocolates Bold"/>
                  <a:sym typeface="TT Chocolates Bold"/>
                </a:rPr>
                <a:t>inhibición</a:t>
              </a:r>
              <a:r>
                <a:rPr lang="en-US" sz="2499" b="1">
                  <a:solidFill>
                    <a:srgbClr val="FFFFFF"/>
                  </a:solidFill>
                  <a:latin typeface="TT Chocolates Bold"/>
                  <a:ea typeface="TT Chocolates Bold"/>
                  <a:cs typeface="TT Chocolates Bold"/>
                  <a:sym typeface="TT Chocolates Bold"/>
                </a:rPr>
                <a:t> de HAT1 </a:t>
              </a:r>
              <a:r>
                <a:rPr lang="en-US" sz="2499" b="1" err="1">
                  <a:solidFill>
                    <a:srgbClr val="FFFFFF"/>
                  </a:solidFill>
                  <a:latin typeface="TT Chocolates Bold"/>
                  <a:ea typeface="TT Chocolates Bold"/>
                  <a:cs typeface="TT Chocolates Bold"/>
                  <a:sym typeface="TT Chocolates Bold"/>
                </a:rPr>
                <a:t>promueve</a:t>
              </a:r>
              <a:r>
                <a:rPr lang="en-US" sz="2499" b="1">
                  <a:solidFill>
                    <a:srgbClr val="FFFFFF"/>
                  </a:solidFill>
                  <a:latin typeface="TT Chocolates Bold"/>
                  <a:ea typeface="TT Chocolates Bold"/>
                  <a:cs typeface="TT Chocolates Bold"/>
                  <a:sym typeface="TT Chocolates Bold"/>
                </a:rPr>
                <a:t> la apoptosis </a:t>
              </a:r>
              <a:r>
                <a:rPr lang="en-US" sz="2499" b="1" err="1">
                  <a:solidFill>
                    <a:srgbClr val="FFFFFF"/>
                  </a:solidFill>
                  <a:latin typeface="TT Chocolates Bold"/>
                  <a:ea typeface="TT Chocolates Bold"/>
                  <a:cs typeface="TT Chocolates Bold"/>
                  <a:sym typeface="TT Chocolates Bold"/>
                </a:rPr>
                <a:t>celular</a:t>
              </a:r>
              <a:r>
                <a:rPr lang="en-US" sz="2499" b="1">
                  <a:solidFill>
                    <a:srgbClr val="FFFFFF"/>
                  </a:solidFill>
                  <a:latin typeface="TT Chocolates Bold"/>
                  <a:ea typeface="TT Chocolates Bold"/>
                  <a:cs typeface="TT Chocolates Bold"/>
                  <a:sym typeface="TT Chocolates Bold"/>
                </a:rPr>
                <a:t> </a:t>
              </a:r>
              <a:r>
                <a:rPr lang="en-US" sz="2499" b="1" err="1">
                  <a:solidFill>
                    <a:srgbClr val="FFFFFF"/>
                  </a:solidFill>
                  <a:latin typeface="TT Chocolates Bold"/>
                  <a:ea typeface="TT Chocolates Bold"/>
                  <a:cs typeface="TT Chocolates Bold"/>
                  <a:sym typeface="TT Chocolates Bold"/>
                </a:rPr>
                <a:t>en</a:t>
              </a:r>
              <a:r>
                <a:rPr lang="en-US" sz="2499" b="1">
                  <a:solidFill>
                    <a:srgbClr val="FFFFFF"/>
                  </a:solidFill>
                  <a:latin typeface="TT Chocolates Bold"/>
                  <a:ea typeface="TT Chocolates Bold"/>
                  <a:cs typeface="TT Chocolates Bold"/>
                  <a:sym typeface="TT Chocolates Bold"/>
                </a:rPr>
                <a:t> la </a:t>
              </a:r>
              <a:r>
                <a:rPr lang="en-US" sz="2499" b="1" err="1">
                  <a:solidFill>
                    <a:srgbClr val="FFFFFF"/>
                  </a:solidFill>
                  <a:latin typeface="TT Chocolates Bold"/>
                  <a:ea typeface="TT Chocolates Bold"/>
                  <a:cs typeface="TT Chocolates Bold"/>
                  <a:sym typeface="TT Chocolates Bold"/>
                </a:rPr>
                <a:t>línea</a:t>
              </a:r>
              <a:r>
                <a:rPr lang="en-US" sz="2499" b="1">
                  <a:solidFill>
                    <a:srgbClr val="FFFFFF"/>
                  </a:solidFill>
                  <a:latin typeface="TT Chocolates Bold"/>
                  <a:ea typeface="TT Chocolates Bold"/>
                  <a:cs typeface="TT Chocolates Bold"/>
                  <a:sym typeface="TT Chocolates Bold"/>
                </a:rPr>
                <a:t> K562.</a:t>
              </a:r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028700" y="752475"/>
            <a:ext cx="7380283" cy="485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326"/>
              </a:lnSpc>
            </a:pPr>
            <a:r>
              <a:rPr lang="en-US" sz="2772" i="1">
                <a:solidFill>
                  <a:srgbClr val="515151"/>
                </a:solidFill>
                <a:latin typeface="Times New Roman MT Italics"/>
                <a:ea typeface="Times New Roman MT Italics"/>
                <a:cs typeface="Times New Roman MT Italics"/>
                <a:sym typeface="Times New Roman MT Italics"/>
              </a:rPr>
              <a:t>Resultados</a:t>
            </a:r>
          </a:p>
        </p:txBody>
      </p:sp>
      <p:sp>
        <p:nvSpPr>
          <p:cNvPr id="7" name="Freeform 7"/>
          <p:cNvSpPr/>
          <p:nvPr/>
        </p:nvSpPr>
        <p:spPr>
          <a:xfrm>
            <a:off x="3429000" y="2376244"/>
            <a:ext cx="10992182" cy="611100"/>
          </a:xfrm>
          <a:custGeom>
            <a:avLst/>
            <a:gdLst/>
            <a:ahLst/>
            <a:cxnLst/>
            <a:rect l="l" t="t" r="r" b="b"/>
            <a:pathLst>
              <a:path w="10992182" h="611100">
                <a:moveTo>
                  <a:pt x="0" y="0"/>
                </a:moveTo>
                <a:lnTo>
                  <a:pt x="10992181" y="0"/>
                </a:lnTo>
                <a:lnTo>
                  <a:pt x="10992181" y="611100"/>
                </a:lnTo>
                <a:lnTo>
                  <a:pt x="0" y="6111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465" r="-79290" b="-1965820"/>
            </a:stretch>
          </a:blipFill>
        </p:spPr>
        <p:txBody>
          <a:bodyPr/>
          <a:lstStyle/>
          <a:p>
            <a:endParaRPr lang="es-ES"/>
          </a:p>
        </p:txBody>
      </p:sp>
      <p:grpSp>
        <p:nvGrpSpPr>
          <p:cNvPr id="19" name="Grupo 18">
            <a:extLst>
              <a:ext uri="{FF2B5EF4-FFF2-40B4-BE49-F238E27FC236}">
                <a16:creationId xmlns:a16="http://schemas.microsoft.com/office/drawing/2014/main" id="{67E573E6-3537-4047-95A5-34DBC057642A}"/>
              </a:ext>
            </a:extLst>
          </p:cNvPr>
          <p:cNvGrpSpPr/>
          <p:nvPr/>
        </p:nvGrpSpPr>
        <p:grpSpPr>
          <a:xfrm>
            <a:off x="3562018" y="3089540"/>
            <a:ext cx="10992182" cy="6584636"/>
            <a:chOff x="7745968" y="3619500"/>
            <a:chExt cx="9640500" cy="5922045"/>
          </a:xfrm>
        </p:grpSpPr>
        <p:pic>
          <p:nvPicPr>
            <p:cNvPr id="9" name="Imagen 8">
              <a:extLst>
                <a:ext uri="{FF2B5EF4-FFF2-40B4-BE49-F238E27FC236}">
                  <a16:creationId xmlns:a16="http://schemas.microsoft.com/office/drawing/2014/main" id="{30FCAD46-4A04-C2B9-0800-43C8640798E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280160" y="3619500"/>
              <a:ext cx="9106308" cy="5334000"/>
            </a:xfrm>
            <a:prstGeom prst="rect">
              <a:avLst/>
            </a:prstGeom>
          </p:spPr>
        </p:pic>
        <p:cxnSp>
          <p:nvCxnSpPr>
            <p:cNvPr id="11" name="Conector recto de flecha 10">
              <a:extLst>
                <a:ext uri="{FF2B5EF4-FFF2-40B4-BE49-F238E27FC236}">
                  <a16:creationId xmlns:a16="http://schemas.microsoft.com/office/drawing/2014/main" id="{77595287-8618-FE39-5B87-26473681CDD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229600" y="3771900"/>
              <a:ext cx="0" cy="518160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Conector recto de flecha 11">
              <a:extLst>
                <a:ext uri="{FF2B5EF4-FFF2-40B4-BE49-F238E27FC236}">
                  <a16:creationId xmlns:a16="http://schemas.microsoft.com/office/drawing/2014/main" id="{D7E0603E-9982-8890-269F-9473E31D39AD}"/>
                </a:ext>
              </a:extLst>
            </p:cNvPr>
            <p:cNvCxnSpPr>
              <a:cxnSpLocks/>
            </p:cNvCxnSpPr>
            <p:nvPr/>
          </p:nvCxnSpPr>
          <p:spPr>
            <a:xfrm>
              <a:off x="9067800" y="9182100"/>
              <a:ext cx="800100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7" name="CuadroTexto 16">
              <a:extLst>
                <a:ext uri="{FF2B5EF4-FFF2-40B4-BE49-F238E27FC236}">
                  <a16:creationId xmlns:a16="http://schemas.microsoft.com/office/drawing/2014/main" id="{62B4EC47-1834-C556-7301-81D31FDCCF80}"/>
                </a:ext>
              </a:extLst>
            </p:cNvPr>
            <p:cNvSpPr txBox="1"/>
            <p:nvPr/>
          </p:nvSpPr>
          <p:spPr>
            <a:xfrm rot="16200000">
              <a:off x="6978134" y="5357594"/>
              <a:ext cx="1905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/>
                <a:t>IP</a:t>
              </a:r>
            </a:p>
          </p:txBody>
        </p:sp>
        <p:sp>
          <p:nvSpPr>
            <p:cNvPr id="18" name="CuadroTexto 17">
              <a:extLst>
                <a:ext uri="{FF2B5EF4-FFF2-40B4-BE49-F238E27FC236}">
                  <a16:creationId xmlns:a16="http://schemas.microsoft.com/office/drawing/2014/main" id="{5DEC47BF-3F9E-8D6D-B4A3-1FF2094145E7}"/>
                </a:ext>
              </a:extLst>
            </p:cNvPr>
            <p:cNvSpPr txBox="1"/>
            <p:nvPr/>
          </p:nvSpPr>
          <p:spPr>
            <a:xfrm>
              <a:off x="12891868" y="9209378"/>
              <a:ext cx="1372406" cy="3321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/>
                <a:t>AV-FITC</a:t>
              </a:r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57424"/>
            <a:ext cx="16230600" cy="1029186"/>
            <a:chOff x="0" y="-47625"/>
            <a:chExt cx="4274726" cy="271061"/>
          </a:xfrm>
        </p:grpSpPr>
        <p:sp>
          <p:nvSpPr>
            <p:cNvPr id="3" name="Freeform 3"/>
            <p:cNvSpPr/>
            <p:nvPr/>
          </p:nvSpPr>
          <p:spPr>
            <a:xfrm>
              <a:off x="0" y="-15052"/>
              <a:ext cx="4274726" cy="223436"/>
            </a:xfrm>
            <a:custGeom>
              <a:avLst/>
              <a:gdLst/>
              <a:ahLst/>
              <a:cxnLst/>
              <a:rect l="l" t="t" r="r" b="b"/>
              <a:pathLst>
                <a:path w="4274726" h="223436">
                  <a:moveTo>
                    <a:pt x="0" y="0"/>
                  </a:moveTo>
                  <a:lnTo>
                    <a:pt x="4274726" y="0"/>
                  </a:lnTo>
                  <a:lnTo>
                    <a:pt x="4274726" y="223436"/>
                  </a:lnTo>
                  <a:lnTo>
                    <a:pt x="0" y="223436"/>
                  </a:lnTo>
                  <a:close/>
                </a:path>
              </a:pathLst>
            </a:custGeom>
            <a:solidFill>
              <a:srgbClr val="B8AAD8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274726" cy="271061"/>
            </a:xfrm>
            <a:prstGeom prst="rect">
              <a:avLst/>
            </a:prstGeom>
          </p:spPr>
          <p:txBody>
            <a:bodyPr lIns="241300" tIns="241300" rIns="241300" bIns="241300" rtlCol="0" anchor="ctr"/>
            <a:lstStyle/>
            <a:p>
              <a:pPr algn="just">
                <a:lnSpc>
                  <a:spcPts val="3499"/>
                </a:lnSpc>
              </a:pPr>
              <a:r>
                <a:rPr lang="en-US" sz="2499" b="1">
                  <a:solidFill>
                    <a:srgbClr val="FFFFFF"/>
                  </a:solidFill>
                  <a:latin typeface="TT Chocolates Bold"/>
                  <a:ea typeface="TT Chocolates Bold"/>
                  <a:cs typeface="TT Chocolates Bold"/>
                  <a:sym typeface="TT Chocolates Bold"/>
                </a:rPr>
                <a:t>La inhibición de HAT1 promueve la apoptosis celular en la línea K562.</a:t>
              </a:r>
            </a:p>
          </p:txBody>
        </p:sp>
      </p:grpSp>
      <p:sp>
        <p:nvSpPr>
          <p:cNvPr id="5" name="Freeform 5"/>
          <p:cNvSpPr/>
          <p:nvPr/>
        </p:nvSpPr>
        <p:spPr>
          <a:xfrm>
            <a:off x="1336369" y="3107920"/>
            <a:ext cx="15427483" cy="5426393"/>
          </a:xfrm>
          <a:custGeom>
            <a:avLst/>
            <a:gdLst/>
            <a:ahLst/>
            <a:cxnLst/>
            <a:rect l="l" t="t" r="r" b="b"/>
            <a:pathLst>
              <a:path w="15427483" h="5426393">
                <a:moveTo>
                  <a:pt x="0" y="0"/>
                </a:moveTo>
                <a:lnTo>
                  <a:pt x="15427483" y="0"/>
                </a:lnTo>
                <a:lnTo>
                  <a:pt x="15427483" y="5426394"/>
                </a:lnTo>
                <a:lnTo>
                  <a:pt x="0" y="542639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318" t="-214060" r="-89563" b="-42888"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6" name="Freeform 6"/>
          <p:cNvSpPr/>
          <p:nvPr/>
        </p:nvSpPr>
        <p:spPr>
          <a:xfrm>
            <a:off x="4783214" y="2404157"/>
            <a:ext cx="8721573" cy="491594"/>
          </a:xfrm>
          <a:custGeom>
            <a:avLst/>
            <a:gdLst/>
            <a:ahLst/>
            <a:cxnLst/>
            <a:rect l="l" t="t" r="r" b="b"/>
            <a:pathLst>
              <a:path w="8721573" h="491594">
                <a:moveTo>
                  <a:pt x="0" y="0"/>
                </a:moveTo>
                <a:lnTo>
                  <a:pt x="8721572" y="0"/>
                </a:lnTo>
                <a:lnTo>
                  <a:pt x="8721572" y="491593"/>
                </a:lnTo>
                <a:lnTo>
                  <a:pt x="0" y="49159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318" t="-1969868" r="-89563" b="-157592"/>
            </a:stretch>
          </a:blipFill>
        </p:spPr>
        <p:txBody>
          <a:bodyPr/>
          <a:lstStyle/>
          <a:p>
            <a:endParaRPr lang="es-ES"/>
          </a:p>
        </p:txBody>
      </p:sp>
      <p:grpSp>
        <p:nvGrpSpPr>
          <p:cNvPr id="7" name="Group 7"/>
          <p:cNvGrpSpPr/>
          <p:nvPr/>
        </p:nvGrpSpPr>
        <p:grpSpPr>
          <a:xfrm>
            <a:off x="3287106" y="8002881"/>
            <a:ext cx="12559976" cy="1900012"/>
            <a:chOff x="0" y="0"/>
            <a:chExt cx="16746635" cy="2533350"/>
          </a:xfrm>
        </p:grpSpPr>
        <p:grpSp>
          <p:nvGrpSpPr>
            <p:cNvPr id="8" name="Group 8"/>
            <p:cNvGrpSpPr/>
            <p:nvPr/>
          </p:nvGrpSpPr>
          <p:grpSpPr>
            <a:xfrm>
              <a:off x="1872397" y="706530"/>
              <a:ext cx="12923642" cy="1150348"/>
              <a:chOff x="0" y="0"/>
              <a:chExt cx="2899455" cy="258084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2899455" cy="258084"/>
              </a:xfrm>
              <a:custGeom>
                <a:avLst/>
                <a:gdLst/>
                <a:ahLst/>
                <a:cxnLst/>
                <a:rect l="l" t="t" r="r" b="b"/>
                <a:pathLst>
                  <a:path w="2899455" h="258084">
                    <a:moveTo>
                      <a:pt x="34929" y="0"/>
                    </a:moveTo>
                    <a:lnTo>
                      <a:pt x="2864526" y="0"/>
                    </a:lnTo>
                    <a:cubicBezTo>
                      <a:pt x="2883817" y="0"/>
                      <a:pt x="2899455" y="15638"/>
                      <a:pt x="2899455" y="34929"/>
                    </a:cubicBezTo>
                    <a:lnTo>
                      <a:pt x="2899455" y="223155"/>
                    </a:lnTo>
                    <a:cubicBezTo>
                      <a:pt x="2899455" y="242445"/>
                      <a:pt x="2883817" y="258084"/>
                      <a:pt x="2864526" y="258084"/>
                    </a:cubicBezTo>
                    <a:lnTo>
                      <a:pt x="34929" y="258084"/>
                    </a:lnTo>
                    <a:cubicBezTo>
                      <a:pt x="15638" y="258084"/>
                      <a:pt x="0" y="242445"/>
                      <a:pt x="0" y="223155"/>
                    </a:cubicBezTo>
                    <a:lnTo>
                      <a:pt x="0" y="34929"/>
                    </a:lnTo>
                    <a:cubicBezTo>
                      <a:pt x="0" y="15638"/>
                      <a:pt x="15638" y="0"/>
                      <a:pt x="34929" y="0"/>
                    </a:cubicBezTo>
                    <a:close/>
                  </a:path>
                </a:pathLst>
              </a:custGeom>
              <a:solidFill>
                <a:srgbClr val="E0DAED"/>
              </a:solidFill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0" name="TextBox 10"/>
              <p:cNvSpPr txBox="1"/>
              <p:nvPr/>
            </p:nvSpPr>
            <p:spPr>
              <a:xfrm>
                <a:off x="0" y="-47625"/>
                <a:ext cx="2899455" cy="305709"/>
              </a:xfrm>
              <a:prstGeom prst="rect">
                <a:avLst/>
              </a:prstGeom>
            </p:spPr>
            <p:txBody>
              <a:bodyPr lIns="52162" tIns="52162" rIns="52162" bIns="52162" rtlCol="0" anchor="ctr"/>
              <a:lstStyle/>
              <a:p>
                <a:pPr algn="ctr">
                  <a:lnSpc>
                    <a:spcPts val="3499"/>
                  </a:lnSpc>
                </a:pPr>
                <a:r>
                  <a:rPr lang="en-US" sz="2499">
                    <a:solidFill>
                      <a:srgbClr val="000000"/>
                    </a:solidFill>
                    <a:latin typeface="TT Chocolates"/>
                    <a:ea typeface="TT Chocolates"/>
                    <a:cs typeface="TT Chocolates"/>
                    <a:sym typeface="TT Chocolates"/>
                  </a:rPr>
                  <a:t>Provoca una respuesta apoptótica temprana en la línea K562</a:t>
                </a:r>
              </a:p>
            </p:txBody>
          </p:sp>
        </p:grpSp>
        <p:grpSp>
          <p:nvGrpSpPr>
            <p:cNvPr id="11" name="Group 11"/>
            <p:cNvGrpSpPr/>
            <p:nvPr/>
          </p:nvGrpSpPr>
          <p:grpSpPr>
            <a:xfrm>
              <a:off x="0" y="0"/>
              <a:ext cx="2364473" cy="2364473"/>
              <a:chOff x="0" y="0"/>
              <a:chExt cx="812800" cy="81280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5D9D"/>
              </a:solidFill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3" name="TextBox 13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499"/>
                  </a:lnSpc>
                </a:pPr>
                <a:r>
                  <a:rPr lang="en-US" sz="2499" b="1">
                    <a:solidFill>
                      <a:srgbClr val="E0DAED"/>
                    </a:solidFill>
                    <a:latin typeface="TT Chocolates Bold"/>
                    <a:ea typeface="TT Chocolates Bold"/>
                    <a:cs typeface="TT Chocolates Bold"/>
                    <a:sym typeface="TT Chocolates Bold"/>
                  </a:rPr>
                  <a:t>HAT1</a:t>
                </a:r>
              </a:p>
            </p:txBody>
          </p:sp>
        </p:grpSp>
        <p:sp>
          <p:nvSpPr>
            <p:cNvPr id="14" name="Freeform 14"/>
            <p:cNvSpPr/>
            <p:nvPr/>
          </p:nvSpPr>
          <p:spPr>
            <a:xfrm>
              <a:off x="14119100" y="150332"/>
              <a:ext cx="2627535" cy="2063810"/>
            </a:xfrm>
            <a:custGeom>
              <a:avLst/>
              <a:gdLst/>
              <a:ahLst/>
              <a:cxnLst/>
              <a:rect l="l" t="t" r="r" b="b"/>
              <a:pathLst>
                <a:path w="2627535" h="2063810">
                  <a:moveTo>
                    <a:pt x="0" y="0"/>
                  </a:moveTo>
                  <a:lnTo>
                    <a:pt x="2627535" y="0"/>
                  </a:lnTo>
                  <a:lnTo>
                    <a:pt x="2627535" y="2063809"/>
                  </a:lnTo>
                  <a:lnTo>
                    <a:pt x="0" y="20638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E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6829169" y="1956354"/>
              <a:ext cx="3149995" cy="57699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499"/>
                </a:lnSpc>
                <a:spcBef>
                  <a:spcPct val="0"/>
                </a:spcBef>
              </a:pPr>
              <a:r>
                <a:rPr lang="en-US" sz="2499">
                  <a:solidFill>
                    <a:srgbClr val="000000"/>
                  </a:solidFill>
                  <a:latin typeface="TT Chocolates"/>
                  <a:ea typeface="TT Chocolates"/>
                  <a:cs typeface="TT Chocolates"/>
                  <a:sym typeface="TT Chocolates"/>
                </a:rPr>
                <a:t>(Sun et. al 2021)</a:t>
              </a:r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1028700" y="752475"/>
            <a:ext cx="7380283" cy="485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326"/>
              </a:lnSpc>
            </a:pPr>
            <a:r>
              <a:rPr lang="en-US" sz="2772" i="1">
                <a:solidFill>
                  <a:srgbClr val="515151"/>
                </a:solidFill>
                <a:latin typeface="Times New Roman MT Italics"/>
                <a:ea typeface="Times New Roman MT Italics"/>
                <a:cs typeface="Times New Roman MT Italics"/>
                <a:sym typeface="Times New Roman MT Italics"/>
              </a:rPr>
              <a:t>Resultados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57424"/>
            <a:ext cx="16230600" cy="1029186"/>
            <a:chOff x="0" y="-47625"/>
            <a:chExt cx="4274726" cy="271061"/>
          </a:xfrm>
        </p:grpSpPr>
        <p:sp>
          <p:nvSpPr>
            <p:cNvPr id="3" name="Freeform 3"/>
            <p:cNvSpPr/>
            <p:nvPr/>
          </p:nvSpPr>
          <p:spPr>
            <a:xfrm>
              <a:off x="0" y="-15052"/>
              <a:ext cx="4274726" cy="223436"/>
            </a:xfrm>
            <a:custGeom>
              <a:avLst/>
              <a:gdLst/>
              <a:ahLst/>
              <a:cxnLst/>
              <a:rect l="l" t="t" r="r" b="b"/>
              <a:pathLst>
                <a:path w="4274726" h="223436">
                  <a:moveTo>
                    <a:pt x="0" y="0"/>
                  </a:moveTo>
                  <a:lnTo>
                    <a:pt x="4274726" y="0"/>
                  </a:lnTo>
                  <a:lnTo>
                    <a:pt x="4274726" y="223436"/>
                  </a:lnTo>
                  <a:lnTo>
                    <a:pt x="0" y="223436"/>
                  </a:lnTo>
                  <a:close/>
                </a:path>
              </a:pathLst>
            </a:custGeom>
            <a:solidFill>
              <a:srgbClr val="B8AAD8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274726" cy="271061"/>
            </a:xfrm>
            <a:prstGeom prst="rect">
              <a:avLst/>
            </a:prstGeom>
          </p:spPr>
          <p:txBody>
            <a:bodyPr lIns="241300" tIns="241300" rIns="241300" bIns="241300" rtlCol="0" anchor="ctr"/>
            <a:lstStyle/>
            <a:p>
              <a:pPr algn="just">
                <a:lnSpc>
                  <a:spcPts val="3499"/>
                </a:lnSpc>
              </a:pPr>
              <a:r>
                <a:rPr lang="en-US" sz="2499" b="1">
                  <a:solidFill>
                    <a:srgbClr val="FFFFFF"/>
                  </a:solidFill>
                  <a:latin typeface="TT Chocolates Bold"/>
                  <a:ea typeface="TT Chocolates Bold"/>
                  <a:cs typeface="TT Chocolates Bold"/>
                  <a:sym typeface="TT Chocolates Bold"/>
                </a:rPr>
                <a:t>En conjunto...</a:t>
              </a: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727468" y="3429000"/>
            <a:ext cx="3086100" cy="3086100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0DAED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358241" y="3506370"/>
            <a:ext cx="3839424" cy="2829565"/>
          </a:xfrm>
          <a:custGeom>
            <a:avLst/>
            <a:gdLst/>
            <a:ahLst/>
            <a:cxnLst/>
            <a:rect l="l" t="t" r="r" b="b"/>
            <a:pathLst>
              <a:path w="3245431" h="2434073">
                <a:moveTo>
                  <a:pt x="0" y="0"/>
                </a:moveTo>
                <a:lnTo>
                  <a:pt x="3245431" y="0"/>
                </a:lnTo>
                <a:lnTo>
                  <a:pt x="3245431" y="2434073"/>
                </a:lnTo>
                <a:lnTo>
                  <a:pt x="0" y="243407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9" name="Freeform 9"/>
          <p:cNvSpPr/>
          <p:nvPr/>
        </p:nvSpPr>
        <p:spPr>
          <a:xfrm>
            <a:off x="2209800" y="7695351"/>
            <a:ext cx="934802" cy="1105749"/>
          </a:xfrm>
          <a:custGeom>
            <a:avLst/>
            <a:gdLst/>
            <a:ahLst/>
            <a:cxnLst/>
            <a:rect l="l" t="t" r="r" b="b"/>
            <a:pathLst>
              <a:path w="826136" h="979256">
                <a:moveTo>
                  <a:pt x="0" y="0"/>
                </a:moveTo>
                <a:lnTo>
                  <a:pt x="826137" y="0"/>
                </a:lnTo>
                <a:lnTo>
                  <a:pt x="826137" y="979256"/>
                </a:lnTo>
                <a:lnTo>
                  <a:pt x="0" y="97925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0" name="Freeform 10"/>
          <p:cNvSpPr/>
          <p:nvPr/>
        </p:nvSpPr>
        <p:spPr>
          <a:xfrm>
            <a:off x="14300483" y="6952024"/>
            <a:ext cx="2576213" cy="1966241"/>
          </a:xfrm>
          <a:custGeom>
            <a:avLst/>
            <a:gdLst/>
            <a:ahLst/>
            <a:cxnLst/>
            <a:rect l="l" t="t" r="r" b="b"/>
            <a:pathLst>
              <a:path w="1926427" h="1459323">
                <a:moveTo>
                  <a:pt x="0" y="0"/>
                </a:moveTo>
                <a:lnTo>
                  <a:pt x="1926426" y="0"/>
                </a:lnTo>
                <a:lnTo>
                  <a:pt x="1926426" y="1459322"/>
                </a:lnTo>
                <a:lnTo>
                  <a:pt x="0" y="14593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22229" b="-7462"/>
            </a:stretch>
          </a:blipFill>
        </p:spPr>
        <p:txBody>
          <a:bodyPr/>
          <a:lstStyle/>
          <a:p>
            <a:endParaRPr lang="es-ES"/>
          </a:p>
        </p:txBody>
      </p:sp>
      <p:grpSp>
        <p:nvGrpSpPr>
          <p:cNvPr id="11" name="Group 11"/>
          <p:cNvGrpSpPr/>
          <p:nvPr/>
        </p:nvGrpSpPr>
        <p:grpSpPr>
          <a:xfrm>
            <a:off x="12963454" y="3390900"/>
            <a:ext cx="3086100" cy="3086100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0DAED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sp>
        <p:nvSpPr>
          <p:cNvPr id="15" name="AutoShape 15"/>
          <p:cNvSpPr/>
          <p:nvPr/>
        </p:nvSpPr>
        <p:spPr>
          <a:xfrm>
            <a:off x="5569239" y="5124450"/>
            <a:ext cx="6492240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arrow" w="med" len="sm"/>
            <a:tailEnd type="arrow" w="med" len="sm"/>
          </a:ln>
        </p:spPr>
        <p:txBody>
          <a:bodyPr/>
          <a:lstStyle/>
          <a:p>
            <a:endParaRPr lang="es-ES"/>
          </a:p>
        </p:txBody>
      </p:sp>
      <p:grpSp>
        <p:nvGrpSpPr>
          <p:cNvPr id="16" name="Group 16"/>
          <p:cNvGrpSpPr/>
          <p:nvPr/>
        </p:nvGrpSpPr>
        <p:grpSpPr>
          <a:xfrm>
            <a:off x="6224050" y="5749462"/>
            <a:ext cx="5303150" cy="818455"/>
            <a:chOff x="0" y="0"/>
            <a:chExt cx="1396714" cy="21556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396714" cy="215560"/>
            </a:xfrm>
            <a:custGeom>
              <a:avLst/>
              <a:gdLst/>
              <a:ahLst/>
              <a:cxnLst/>
              <a:rect l="l" t="t" r="r" b="b"/>
              <a:pathLst>
                <a:path w="1396714" h="215560">
                  <a:moveTo>
                    <a:pt x="74453" y="0"/>
                  </a:moveTo>
                  <a:lnTo>
                    <a:pt x="1322261" y="0"/>
                  </a:lnTo>
                  <a:cubicBezTo>
                    <a:pt x="1363381" y="0"/>
                    <a:pt x="1396714" y="33334"/>
                    <a:pt x="1396714" y="74453"/>
                  </a:cubicBezTo>
                  <a:lnTo>
                    <a:pt x="1396714" y="141107"/>
                  </a:lnTo>
                  <a:cubicBezTo>
                    <a:pt x="1396714" y="160853"/>
                    <a:pt x="1388870" y="179790"/>
                    <a:pt x="1374908" y="193753"/>
                  </a:cubicBezTo>
                  <a:cubicBezTo>
                    <a:pt x="1360945" y="207716"/>
                    <a:pt x="1342007" y="215560"/>
                    <a:pt x="1322261" y="215560"/>
                  </a:cubicBezTo>
                  <a:lnTo>
                    <a:pt x="74453" y="215560"/>
                  </a:lnTo>
                  <a:cubicBezTo>
                    <a:pt x="54707" y="215560"/>
                    <a:pt x="35770" y="207716"/>
                    <a:pt x="21807" y="193753"/>
                  </a:cubicBezTo>
                  <a:cubicBezTo>
                    <a:pt x="7844" y="179790"/>
                    <a:pt x="0" y="160853"/>
                    <a:pt x="0" y="141107"/>
                  </a:cubicBezTo>
                  <a:lnTo>
                    <a:pt x="0" y="74453"/>
                  </a:lnTo>
                  <a:cubicBezTo>
                    <a:pt x="0" y="54707"/>
                    <a:pt x="7844" y="35770"/>
                    <a:pt x="21807" y="21807"/>
                  </a:cubicBezTo>
                  <a:cubicBezTo>
                    <a:pt x="35770" y="7844"/>
                    <a:pt x="54707" y="0"/>
                    <a:pt x="74453" y="0"/>
                  </a:cubicBezTo>
                  <a:close/>
                </a:path>
              </a:pathLst>
            </a:custGeom>
            <a:solidFill>
              <a:srgbClr val="705D9D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47625"/>
              <a:ext cx="1396714" cy="2631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19" name="Freeform 19"/>
          <p:cNvSpPr/>
          <p:nvPr/>
        </p:nvSpPr>
        <p:spPr>
          <a:xfrm rot="7760132">
            <a:off x="5851498" y="6760300"/>
            <a:ext cx="1377290" cy="601841"/>
          </a:xfrm>
          <a:custGeom>
            <a:avLst/>
            <a:gdLst/>
            <a:ahLst/>
            <a:cxnLst/>
            <a:rect l="l" t="t" r="r" b="b"/>
            <a:pathLst>
              <a:path w="1377290" h="601841">
                <a:moveTo>
                  <a:pt x="0" y="0"/>
                </a:moveTo>
                <a:lnTo>
                  <a:pt x="1377290" y="0"/>
                </a:lnTo>
                <a:lnTo>
                  <a:pt x="1377290" y="601841"/>
                </a:lnTo>
                <a:lnTo>
                  <a:pt x="0" y="60184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20" name="TextBox 20"/>
          <p:cNvSpPr txBox="1"/>
          <p:nvPr/>
        </p:nvSpPr>
        <p:spPr>
          <a:xfrm>
            <a:off x="6054179" y="5941431"/>
            <a:ext cx="6114904" cy="3964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0"/>
              </a:lnSpc>
            </a:pPr>
            <a:r>
              <a:rPr lang="en-US" sz="2393" b="1" err="1">
                <a:solidFill>
                  <a:srgbClr val="E0DAE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Abordajes</a:t>
            </a:r>
            <a:r>
              <a:rPr lang="en-US" sz="2393" b="1">
                <a:solidFill>
                  <a:srgbClr val="E0DAE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393" b="1" err="1">
                <a:solidFill>
                  <a:srgbClr val="E0DAE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innovadores</a:t>
            </a:r>
            <a:r>
              <a:rPr lang="en-US" sz="2393" b="1">
                <a:solidFill>
                  <a:srgbClr val="E0DAE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</a:p>
        </p:txBody>
      </p:sp>
      <p:sp>
        <p:nvSpPr>
          <p:cNvPr id="21" name="Freeform 21"/>
          <p:cNvSpPr/>
          <p:nvPr/>
        </p:nvSpPr>
        <p:spPr>
          <a:xfrm rot="3418083">
            <a:off x="10554555" y="6740263"/>
            <a:ext cx="1377290" cy="601841"/>
          </a:xfrm>
          <a:custGeom>
            <a:avLst/>
            <a:gdLst/>
            <a:ahLst/>
            <a:cxnLst/>
            <a:rect l="l" t="t" r="r" b="b"/>
            <a:pathLst>
              <a:path w="1377290" h="601841">
                <a:moveTo>
                  <a:pt x="0" y="0"/>
                </a:moveTo>
                <a:lnTo>
                  <a:pt x="1377291" y="0"/>
                </a:lnTo>
                <a:lnTo>
                  <a:pt x="1377291" y="601841"/>
                </a:lnTo>
                <a:lnTo>
                  <a:pt x="0" y="60184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22" name="TextBox 22"/>
          <p:cNvSpPr txBox="1"/>
          <p:nvPr/>
        </p:nvSpPr>
        <p:spPr>
          <a:xfrm>
            <a:off x="1028700" y="752475"/>
            <a:ext cx="7380283" cy="485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326"/>
              </a:lnSpc>
            </a:pPr>
            <a:r>
              <a:rPr lang="en-US" sz="2772" i="1">
                <a:solidFill>
                  <a:srgbClr val="515151"/>
                </a:solidFill>
                <a:latin typeface="Times New Roman MT Italics"/>
                <a:ea typeface="Times New Roman MT Italics"/>
                <a:cs typeface="Times New Roman MT Italics"/>
                <a:sym typeface="Times New Roman MT Italics"/>
              </a:rPr>
              <a:t>Resultados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2397269" y="2274570"/>
            <a:ext cx="1746498" cy="8115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20"/>
              </a:lnSpc>
            </a:pPr>
            <a:r>
              <a:rPr lang="en-US" sz="4800" b="1">
                <a:solidFill>
                  <a:srgbClr val="51515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HAT1 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283365" y="2857500"/>
            <a:ext cx="3974306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err="1">
                <a:solidFill>
                  <a:srgbClr val="515151"/>
                </a:solidFill>
                <a:latin typeface="Open Sans"/>
                <a:ea typeface="Open Sans"/>
                <a:cs typeface="Open Sans"/>
                <a:sym typeface="Open Sans"/>
              </a:rPr>
              <a:t>Regulador</a:t>
            </a:r>
            <a:r>
              <a:rPr lang="en-US" sz="3000">
                <a:solidFill>
                  <a:srgbClr val="51515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000" err="1">
                <a:solidFill>
                  <a:srgbClr val="515151"/>
                </a:solidFill>
                <a:latin typeface="Open Sans"/>
                <a:ea typeface="Open Sans"/>
                <a:cs typeface="Open Sans"/>
                <a:sym typeface="Open Sans"/>
              </a:rPr>
              <a:t>epigenético</a:t>
            </a:r>
            <a:endParaRPr lang="en-US" sz="3000">
              <a:solidFill>
                <a:srgbClr val="51515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10204768" y="7744454"/>
            <a:ext cx="4200079" cy="406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50"/>
              </a:lnSpc>
            </a:pPr>
            <a:r>
              <a:rPr lang="en-US" sz="2393" b="1" err="1">
                <a:solidFill>
                  <a:srgbClr val="51515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Futuras</a:t>
            </a:r>
            <a:r>
              <a:rPr lang="en-US" sz="2393" b="1">
                <a:solidFill>
                  <a:srgbClr val="51515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393" b="1" err="1">
                <a:solidFill>
                  <a:srgbClr val="51515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líneas</a:t>
            </a:r>
            <a:r>
              <a:rPr lang="en-US" sz="2393" b="1">
                <a:solidFill>
                  <a:srgbClr val="51515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de </a:t>
            </a:r>
            <a:r>
              <a:rPr lang="en-US" sz="2393" b="1" err="1">
                <a:solidFill>
                  <a:srgbClr val="51515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trabajo</a:t>
            </a:r>
            <a:endParaRPr lang="en-US" sz="2393" b="1">
              <a:solidFill>
                <a:srgbClr val="515151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10961960" y="8292466"/>
            <a:ext cx="5268640" cy="3562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40"/>
              </a:lnSpc>
            </a:pPr>
            <a:r>
              <a:rPr lang="en-US" sz="2100">
                <a:solidFill>
                  <a:srgbClr val="515151"/>
                </a:solidFill>
                <a:latin typeface="Open Sans"/>
                <a:ea typeface="Open Sans"/>
                <a:cs typeface="Open Sans"/>
                <a:sym typeface="Open Sans"/>
              </a:rPr>
              <a:t>Tecnología CRISPR/Cas9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962296" y="7812171"/>
            <a:ext cx="6114904" cy="3964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0"/>
              </a:lnSpc>
            </a:pPr>
            <a:r>
              <a:rPr lang="en-US" sz="2393" b="1" err="1">
                <a:solidFill>
                  <a:srgbClr val="51515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Estrategia</a:t>
            </a:r>
            <a:r>
              <a:rPr lang="en-US" sz="2393" b="1">
                <a:solidFill>
                  <a:srgbClr val="51515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393" b="1" err="1">
                <a:solidFill>
                  <a:srgbClr val="51515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terapéutica</a:t>
            </a:r>
            <a:r>
              <a:rPr lang="en-US" sz="2393" b="1">
                <a:solidFill>
                  <a:srgbClr val="51515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3277953" y="8341937"/>
            <a:ext cx="5892195" cy="3562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40"/>
              </a:lnSpc>
            </a:pPr>
            <a:r>
              <a:rPr lang="en-US" sz="2100" err="1">
                <a:solidFill>
                  <a:srgbClr val="515151"/>
                </a:solidFill>
                <a:latin typeface="Open Sans"/>
                <a:ea typeface="Open Sans"/>
                <a:cs typeface="Open Sans"/>
                <a:sym typeface="Open Sans"/>
              </a:rPr>
              <a:t>Terapia</a:t>
            </a:r>
            <a:r>
              <a:rPr lang="en-US" sz="2100">
                <a:solidFill>
                  <a:srgbClr val="51515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100" err="1">
                <a:solidFill>
                  <a:srgbClr val="515151"/>
                </a:solidFill>
                <a:latin typeface="Open Sans"/>
                <a:ea typeface="Open Sans"/>
                <a:cs typeface="Open Sans"/>
                <a:sym typeface="Open Sans"/>
              </a:rPr>
              <a:t>combinada</a:t>
            </a:r>
            <a:r>
              <a:rPr lang="en-US" sz="2100">
                <a:solidFill>
                  <a:srgbClr val="515151"/>
                </a:solidFill>
                <a:latin typeface="Open Sans"/>
                <a:ea typeface="Open Sans"/>
                <a:cs typeface="Open Sans"/>
                <a:sym typeface="Open Sans"/>
              </a:rPr>
              <a:t> con ITKs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3782083" y="2171700"/>
            <a:ext cx="1448842" cy="8115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20"/>
              </a:lnSpc>
            </a:pPr>
            <a:r>
              <a:rPr lang="en-US" sz="4800" b="1">
                <a:solidFill>
                  <a:srgbClr val="51515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K562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6895647" y="3520733"/>
            <a:ext cx="3839424" cy="14173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780"/>
              </a:lnSpc>
            </a:pPr>
            <a:r>
              <a:rPr lang="en-US" sz="270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Viabilidad</a:t>
            </a:r>
            <a:r>
              <a:rPr lang="en-US" sz="27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0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celular</a:t>
            </a:r>
            <a:endParaRPr lang="en-US" sz="270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ctr">
              <a:lnSpc>
                <a:spcPts val="3780"/>
              </a:lnSpc>
            </a:pPr>
            <a:r>
              <a:rPr lang="en-US" sz="270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Supervivencia</a:t>
            </a:r>
            <a:r>
              <a:rPr lang="en-US" sz="27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0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celular</a:t>
            </a:r>
            <a:endParaRPr lang="en-US" sz="270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ctr">
              <a:lnSpc>
                <a:spcPts val="3780"/>
              </a:lnSpc>
            </a:pPr>
            <a:r>
              <a:rPr lang="en-US" sz="270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Proliferación</a:t>
            </a:r>
            <a:r>
              <a:rPr lang="en-US" sz="27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70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celular</a:t>
            </a:r>
            <a:endParaRPr lang="en-US" sz="270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3" name="Imagen 32">
            <a:extLst>
              <a:ext uri="{FF2B5EF4-FFF2-40B4-BE49-F238E27FC236}">
                <a16:creationId xmlns:a16="http://schemas.microsoft.com/office/drawing/2014/main" id="{E943C5A9-2FF0-F94A-1613-6C459FEDAE8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6498" t="18013" r="24763" b="19263"/>
          <a:stretch>
            <a:fillRect/>
          </a:stretch>
        </p:blipFill>
        <p:spPr>
          <a:xfrm>
            <a:off x="13487400" y="3899357"/>
            <a:ext cx="2124883" cy="2006143"/>
          </a:xfrm>
          <a:prstGeom prst="rect">
            <a:avLst/>
          </a:prstGeom>
        </p:spPr>
      </p:pic>
      <p:sp>
        <p:nvSpPr>
          <p:cNvPr id="30" name="TextBox 30"/>
          <p:cNvSpPr txBox="1"/>
          <p:nvPr/>
        </p:nvSpPr>
        <p:spPr>
          <a:xfrm>
            <a:off x="12169084" y="2857500"/>
            <a:ext cx="4674840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515151"/>
                </a:solidFill>
                <a:latin typeface="Open Sans"/>
                <a:ea typeface="Open Sans"/>
                <a:cs typeface="Open Sans"/>
                <a:sym typeface="Open Sans"/>
              </a:rPr>
              <a:t>Alta </a:t>
            </a:r>
            <a:r>
              <a:rPr lang="en-US" sz="3000" err="1">
                <a:solidFill>
                  <a:srgbClr val="515151"/>
                </a:solidFill>
                <a:latin typeface="Open Sans"/>
                <a:ea typeface="Open Sans"/>
                <a:cs typeface="Open Sans"/>
                <a:sym typeface="Open Sans"/>
              </a:rPr>
              <a:t>sensibilidad</a:t>
            </a:r>
            <a:r>
              <a:rPr lang="en-US" sz="3000">
                <a:solidFill>
                  <a:srgbClr val="515151"/>
                </a:solidFill>
                <a:latin typeface="Open Sans"/>
                <a:ea typeface="Open Sans"/>
                <a:cs typeface="Open Sans"/>
                <a:sym typeface="Open Sans"/>
              </a:rPr>
              <a:t> a JG-2016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9" grpId="0" animBg="1"/>
      <p:bldP spid="20" grpId="0"/>
      <p:bldP spid="21" grpId="0" animBg="1"/>
      <p:bldP spid="25" grpId="0"/>
      <p:bldP spid="26" grpId="0"/>
      <p:bldP spid="27" grpId="0"/>
      <p:bldP spid="2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04351" y="2353637"/>
            <a:ext cx="10767388" cy="5413048"/>
            <a:chOff x="0" y="0"/>
            <a:chExt cx="1616785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16785" cy="812800"/>
            </a:xfrm>
            <a:custGeom>
              <a:avLst/>
              <a:gdLst/>
              <a:ahLst/>
              <a:cxnLst/>
              <a:rect l="l" t="t" r="r" b="b"/>
              <a:pathLst>
                <a:path w="1616785" h="812800">
                  <a:moveTo>
                    <a:pt x="0" y="0"/>
                  </a:moveTo>
                  <a:lnTo>
                    <a:pt x="1616785" y="0"/>
                  </a:lnTo>
                  <a:lnTo>
                    <a:pt x="1616785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2"/>
              <a:stretch>
                <a:fillRect l="-7584" t="-17064" r="-6004" b="-34037"/>
              </a:stretch>
            </a:blipFill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11410116" y="3203869"/>
            <a:ext cx="7380283" cy="5743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86"/>
              </a:lnSpc>
            </a:pPr>
            <a:endParaRPr/>
          </a:p>
          <a:p>
            <a:pPr algn="ctr">
              <a:lnSpc>
                <a:spcPts val="2486"/>
              </a:lnSpc>
            </a:pPr>
            <a:r>
              <a:rPr lang="en-US" sz="2072" i="1">
                <a:solidFill>
                  <a:srgbClr val="515151"/>
                </a:solidFill>
                <a:latin typeface="Times New Roman MT Italics"/>
                <a:ea typeface="Times New Roman MT Italics"/>
                <a:cs typeface="Times New Roman MT Italics"/>
                <a:sym typeface="Times New Roman MT Italics"/>
              </a:rPr>
              <a:t>Leire Fernández-Crippa</a:t>
            </a:r>
          </a:p>
          <a:p>
            <a:pPr algn="ctr">
              <a:lnSpc>
                <a:spcPts val="2486"/>
              </a:lnSpc>
            </a:pPr>
            <a:r>
              <a:rPr lang="en-US" sz="2072" i="1">
                <a:solidFill>
                  <a:srgbClr val="515151"/>
                </a:solidFill>
                <a:latin typeface="Times New Roman MT Italics"/>
                <a:ea typeface="Times New Roman MT Italics"/>
                <a:cs typeface="Times New Roman MT Italics"/>
                <a:sym typeface="Times New Roman MT Italics"/>
              </a:rPr>
              <a:t>Ignacio Antona-Palacios</a:t>
            </a:r>
          </a:p>
          <a:p>
            <a:pPr algn="ctr">
              <a:lnSpc>
                <a:spcPts val="2486"/>
              </a:lnSpc>
            </a:pPr>
            <a:r>
              <a:rPr lang="en-US" sz="2072" i="1">
                <a:solidFill>
                  <a:srgbClr val="515151"/>
                </a:solidFill>
                <a:latin typeface="Times New Roman MT Italics"/>
                <a:ea typeface="Times New Roman MT Italics"/>
                <a:cs typeface="Times New Roman MT Italics"/>
                <a:sym typeface="Times New Roman MT Italics"/>
              </a:rPr>
              <a:t>Cristina </a:t>
            </a:r>
            <a:r>
              <a:rPr lang="en-US" sz="2072" i="1" err="1">
                <a:solidFill>
                  <a:srgbClr val="515151"/>
                </a:solidFill>
                <a:latin typeface="Times New Roman MT Italics"/>
                <a:ea typeface="Times New Roman MT Italics"/>
                <a:cs typeface="Times New Roman MT Italics"/>
                <a:sym typeface="Times New Roman MT Italics"/>
              </a:rPr>
              <a:t>Coscolín</a:t>
            </a:r>
            <a:endParaRPr lang="en-US" sz="2072" i="1">
              <a:solidFill>
                <a:srgbClr val="515151"/>
              </a:solidFill>
              <a:latin typeface="Times New Roman MT Italics"/>
              <a:ea typeface="Times New Roman MT Italics"/>
              <a:cs typeface="Times New Roman MT Italics"/>
              <a:sym typeface="Times New Roman MT Italics"/>
            </a:endParaRPr>
          </a:p>
          <a:p>
            <a:pPr algn="ctr">
              <a:lnSpc>
                <a:spcPts val="2486"/>
              </a:lnSpc>
            </a:pPr>
            <a:r>
              <a:rPr lang="en-US" sz="2072" i="1">
                <a:solidFill>
                  <a:srgbClr val="515151"/>
                </a:solidFill>
                <a:latin typeface="Times New Roman MT Italics"/>
                <a:ea typeface="Times New Roman MT Italics"/>
                <a:cs typeface="Times New Roman MT Italics"/>
                <a:sym typeface="Times New Roman MT Italics"/>
              </a:rPr>
              <a:t>María del Val Toledo-Lobo</a:t>
            </a:r>
          </a:p>
          <a:p>
            <a:pPr algn="ctr">
              <a:lnSpc>
                <a:spcPts val="2486"/>
              </a:lnSpc>
            </a:pPr>
            <a:r>
              <a:rPr lang="en-US" sz="2072" i="1">
                <a:solidFill>
                  <a:srgbClr val="515151"/>
                </a:solidFill>
                <a:latin typeface="Times New Roman MT Italics"/>
                <a:ea typeface="Times New Roman MT Italics"/>
                <a:cs typeface="Times New Roman MT Italics"/>
                <a:sym typeface="Times New Roman MT Italics"/>
              </a:rPr>
              <a:t>Mar Royuela</a:t>
            </a:r>
          </a:p>
          <a:p>
            <a:pPr algn="ctr">
              <a:lnSpc>
                <a:spcPts val="2486"/>
              </a:lnSpc>
            </a:pPr>
            <a:r>
              <a:rPr lang="en-US" sz="2072" i="1">
                <a:solidFill>
                  <a:srgbClr val="515151"/>
                </a:solidFill>
                <a:latin typeface="Times New Roman MT Italics"/>
                <a:ea typeface="Times New Roman MT Italics"/>
                <a:cs typeface="Times New Roman MT Italics"/>
                <a:sym typeface="Times New Roman MT Italics"/>
              </a:rPr>
              <a:t>Ignacio García-</a:t>
            </a:r>
            <a:r>
              <a:rPr lang="en-US" sz="2072" i="1" err="1">
                <a:solidFill>
                  <a:srgbClr val="515151"/>
                </a:solidFill>
                <a:latin typeface="Times New Roman MT Italics"/>
                <a:ea typeface="Times New Roman MT Italics"/>
                <a:cs typeface="Times New Roman MT Italics"/>
                <a:sym typeface="Times New Roman MT Italics"/>
              </a:rPr>
              <a:t>Tuñón</a:t>
            </a:r>
            <a:endParaRPr lang="en-US" sz="2072" i="1">
              <a:solidFill>
                <a:srgbClr val="515151"/>
              </a:solidFill>
              <a:latin typeface="Times New Roman MT Italics"/>
              <a:ea typeface="Times New Roman MT Italics"/>
              <a:cs typeface="Times New Roman MT Italics"/>
              <a:sym typeface="Times New Roman MT Italics"/>
            </a:endParaRPr>
          </a:p>
          <a:p>
            <a:pPr algn="ctr">
              <a:lnSpc>
                <a:spcPts val="2486"/>
              </a:lnSpc>
            </a:pPr>
            <a:r>
              <a:rPr lang="en-US" sz="2072" i="1">
                <a:solidFill>
                  <a:srgbClr val="515151"/>
                </a:solidFill>
                <a:latin typeface="Times New Roman MT Italics"/>
                <a:ea typeface="Times New Roman MT Italics"/>
                <a:cs typeface="Times New Roman MT Italics"/>
                <a:sym typeface="Times New Roman MT Italics"/>
              </a:rPr>
              <a:t>Elena Vuelta</a:t>
            </a:r>
          </a:p>
          <a:p>
            <a:pPr algn="ctr">
              <a:lnSpc>
                <a:spcPts val="2486"/>
              </a:lnSpc>
            </a:pPr>
            <a:r>
              <a:rPr lang="en-US" sz="2072" i="1">
                <a:solidFill>
                  <a:srgbClr val="515151"/>
                </a:solidFill>
                <a:latin typeface="Times New Roman MT Italics"/>
                <a:ea typeface="Times New Roman MT Italics"/>
                <a:cs typeface="Times New Roman MT Italics"/>
                <a:sym typeface="Times New Roman MT Italics"/>
              </a:rPr>
              <a:t>Lucía Real</a:t>
            </a:r>
          </a:p>
          <a:p>
            <a:pPr algn="ctr">
              <a:lnSpc>
                <a:spcPts val="2486"/>
              </a:lnSpc>
            </a:pPr>
            <a:r>
              <a:rPr lang="en-US" sz="2072" i="1">
                <a:solidFill>
                  <a:srgbClr val="515151"/>
                </a:solidFill>
                <a:latin typeface="Times New Roman MT Italics"/>
                <a:ea typeface="Times New Roman MT Italics"/>
                <a:cs typeface="Times New Roman MT Italics"/>
                <a:sym typeface="Times New Roman MT Italics"/>
              </a:rPr>
              <a:t>Alejandro García</a:t>
            </a:r>
          </a:p>
          <a:p>
            <a:pPr algn="ctr">
              <a:lnSpc>
                <a:spcPts val="2486"/>
              </a:lnSpc>
            </a:pPr>
            <a:endParaRPr lang="en-US" sz="2072" i="1">
              <a:solidFill>
                <a:srgbClr val="515151"/>
              </a:solidFill>
              <a:latin typeface="Times New Roman MT Italics"/>
              <a:ea typeface="Times New Roman MT Italics"/>
              <a:cs typeface="Times New Roman MT Italics"/>
              <a:sym typeface="Times New Roman MT Italics"/>
            </a:endParaRPr>
          </a:p>
          <a:p>
            <a:pPr algn="ctr">
              <a:lnSpc>
                <a:spcPts val="2486"/>
              </a:lnSpc>
            </a:pPr>
            <a:endParaRPr lang="en-US" sz="2072" i="1">
              <a:solidFill>
                <a:srgbClr val="515151"/>
              </a:solidFill>
              <a:latin typeface="Times New Roman MT Italics"/>
              <a:ea typeface="Times New Roman MT Italics"/>
              <a:cs typeface="Times New Roman MT Italics"/>
              <a:sym typeface="Times New Roman MT Italics"/>
            </a:endParaRPr>
          </a:p>
          <a:p>
            <a:pPr algn="ctr">
              <a:lnSpc>
                <a:spcPts val="2486"/>
              </a:lnSpc>
            </a:pPr>
            <a:endParaRPr lang="en-US" sz="2072" i="1">
              <a:solidFill>
                <a:srgbClr val="515151"/>
              </a:solidFill>
              <a:latin typeface="Times New Roman MT Italics"/>
              <a:ea typeface="Times New Roman MT Italics"/>
              <a:cs typeface="Times New Roman MT Italics"/>
              <a:sym typeface="Times New Roman MT Italics"/>
            </a:endParaRPr>
          </a:p>
          <a:p>
            <a:pPr algn="ctr">
              <a:lnSpc>
                <a:spcPts val="2486"/>
              </a:lnSpc>
            </a:pPr>
            <a:endParaRPr lang="en-US" sz="2072" i="1">
              <a:solidFill>
                <a:srgbClr val="515151"/>
              </a:solidFill>
              <a:latin typeface="Times New Roman MT Italics"/>
              <a:ea typeface="Times New Roman MT Italics"/>
              <a:cs typeface="Times New Roman MT Italics"/>
              <a:sym typeface="Times New Roman MT Italics"/>
            </a:endParaRPr>
          </a:p>
          <a:p>
            <a:pPr algn="ctr">
              <a:lnSpc>
                <a:spcPts val="2486"/>
              </a:lnSpc>
            </a:pPr>
            <a:endParaRPr lang="en-US" sz="2072" i="1">
              <a:solidFill>
                <a:srgbClr val="515151"/>
              </a:solidFill>
              <a:latin typeface="Times New Roman MT Italics"/>
              <a:ea typeface="Times New Roman MT Italics"/>
              <a:cs typeface="Times New Roman MT Italics"/>
              <a:sym typeface="Times New Roman MT Italics"/>
            </a:endParaRPr>
          </a:p>
          <a:p>
            <a:pPr algn="ctr">
              <a:lnSpc>
                <a:spcPts val="2486"/>
              </a:lnSpc>
            </a:pPr>
            <a:endParaRPr lang="en-US" sz="2072" i="1">
              <a:solidFill>
                <a:srgbClr val="515151"/>
              </a:solidFill>
              <a:latin typeface="Times New Roman MT Italics"/>
              <a:ea typeface="Times New Roman MT Italics"/>
              <a:cs typeface="Times New Roman MT Italics"/>
              <a:sym typeface="Times New Roman MT Italics"/>
            </a:endParaRPr>
          </a:p>
          <a:p>
            <a:pPr algn="ctr">
              <a:lnSpc>
                <a:spcPts val="2486"/>
              </a:lnSpc>
            </a:pPr>
            <a:endParaRPr lang="en-US" sz="2072" i="1">
              <a:solidFill>
                <a:srgbClr val="515151"/>
              </a:solidFill>
              <a:latin typeface="Times New Roman MT Italics"/>
              <a:ea typeface="Times New Roman MT Italics"/>
              <a:cs typeface="Times New Roman MT Italics"/>
              <a:sym typeface="Times New Roman MT Italics"/>
            </a:endParaRPr>
          </a:p>
          <a:p>
            <a:pPr marL="0" lvl="0" indent="0" algn="ctr">
              <a:lnSpc>
                <a:spcPts val="2846"/>
              </a:lnSpc>
            </a:pPr>
            <a:endParaRPr lang="en-US" sz="2072" i="1">
              <a:solidFill>
                <a:srgbClr val="515151"/>
              </a:solidFill>
              <a:latin typeface="Times New Roman MT Italics"/>
              <a:ea typeface="Times New Roman MT Italics"/>
              <a:cs typeface="Times New Roman MT Italics"/>
              <a:sym typeface="Times New Roman MT Italics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1090546" y="7027350"/>
            <a:ext cx="16106908" cy="3502097"/>
            <a:chOff x="0" y="0"/>
            <a:chExt cx="21475877" cy="4669462"/>
          </a:xfrm>
        </p:grpSpPr>
        <p:sp>
          <p:nvSpPr>
            <p:cNvPr id="6" name="Freeform 6"/>
            <p:cNvSpPr/>
            <p:nvPr/>
          </p:nvSpPr>
          <p:spPr>
            <a:xfrm>
              <a:off x="16806415" y="0"/>
              <a:ext cx="4669462" cy="4669462"/>
            </a:xfrm>
            <a:custGeom>
              <a:avLst/>
              <a:gdLst/>
              <a:ahLst/>
              <a:cxnLst/>
              <a:rect l="l" t="t" r="r" b="b"/>
              <a:pathLst>
                <a:path w="4669462" h="4669462">
                  <a:moveTo>
                    <a:pt x="0" y="0"/>
                  </a:moveTo>
                  <a:lnTo>
                    <a:pt x="4669462" y="0"/>
                  </a:lnTo>
                  <a:lnTo>
                    <a:pt x="4669462" y="4669462"/>
                  </a:lnTo>
                  <a:lnTo>
                    <a:pt x="0" y="46694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s-ES"/>
            </a:p>
          </p:txBody>
        </p:sp>
        <p:sp>
          <p:nvSpPr>
            <p:cNvPr id="7" name="Freeform 7"/>
            <p:cNvSpPr/>
            <p:nvPr/>
          </p:nvSpPr>
          <p:spPr>
            <a:xfrm>
              <a:off x="0" y="1371002"/>
              <a:ext cx="5007060" cy="1927458"/>
            </a:xfrm>
            <a:custGeom>
              <a:avLst/>
              <a:gdLst/>
              <a:ahLst/>
              <a:cxnLst/>
              <a:rect l="l" t="t" r="r" b="b"/>
              <a:pathLst>
                <a:path w="5007060" h="1927458">
                  <a:moveTo>
                    <a:pt x="0" y="0"/>
                  </a:moveTo>
                  <a:lnTo>
                    <a:pt x="5007060" y="0"/>
                  </a:lnTo>
                  <a:lnTo>
                    <a:pt x="5007060" y="1927458"/>
                  </a:lnTo>
                  <a:lnTo>
                    <a:pt x="0" y="19274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r="-78010"/>
              </a:stretch>
            </a:blipFill>
          </p:spPr>
          <p:txBody>
            <a:bodyPr/>
            <a:lstStyle/>
            <a:p>
              <a:endParaRPr lang="es-ES"/>
            </a:p>
          </p:txBody>
        </p:sp>
        <p:sp>
          <p:nvSpPr>
            <p:cNvPr id="8" name="Freeform 8"/>
            <p:cNvSpPr/>
            <p:nvPr/>
          </p:nvSpPr>
          <p:spPr>
            <a:xfrm>
              <a:off x="7976378" y="1692175"/>
              <a:ext cx="4708302" cy="1285113"/>
            </a:xfrm>
            <a:custGeom>
              <a:avLst/>
              <a:gdLst/>
              <a:ahLst/>
              <a:cxnLst/>
              <a:rect l="l" t="t" r="r" b="b"/>
              <a:pathLst>
                <a:path w="4708302" h="1285113">
                  <a:moveTo>
                    <a:pt x="0" y="0"/>
                  </a:moveTo>
                  <a:lnTo>
                    <a:pt x="4708301" y="0"/>
                  </a:lnTo>
                  <a:lnTo>
                    <a:pt x="4708301" y="1285113"/>
                  </a:lnTo>
                  <a:lnTo>
                    <a:pt x="0" y="12851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128102" t="-63461" r="-61080" b="-69626"/>
              </a:stretch>
            </a:blipFill>
          </p:spPr>
          <p:txBody>
            <a:bodyPr/>
            <a:lstStyle/>
            <a:p>
              <a:endParaRPr lang="es-ES"/>
            </a:p>
          </p:txBody>
        </p:sp>
        <p:sp>
          <p:nvSpPr>
            <p:cNvPr id="9" name="Freeform 9"/>
            <p:cNvSpPr/>
            <p:nvPr/>
          </p:nvSpPr>
          <p:spPr>
            <a:xfrm>
              <a:off x="14139643" y="1551397"/>
              <a:ext cx="1211807" cy="1211807"/>
            </a:xfrm>
            <a:custGeom>
              <a:avLst/>
              <a:gdLst/>
              <a:ahLst/>
              <a:cxnLst/>
              <a:rect l="l" t="t" r="r" b="b"/>
              <a:pathLst>
                <a:path w="1211807" h="1211807">
                  <a:moveTo>
                    <a:pt x="0" y="0"/>
                  </a:moveTo>
                  <a:lnTo>
                    <a:pt x="1211808" y="0"/>
                  </a:lnTo>
                  <a:lnTo>
                    <a:pt x="1211808" y="1211807"/>
                  </a:lnTo>
                  <a:lnTo>
                    <a:pt x="0" y="12118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s-E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3051899" y="2736580"/>
              <a:ext cx="3387296" cy="3814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05"/>
                </a:lnSpc>
                <a:spcBef>
                  <a:spcPct val="0"/>
                </a:spcBef>
              </a:pPr>
              <a:r>
                <a:rPr lang="en-US" sz="1718" b="1">
                  <a:solidFill>
                    <a:srgbClr val="878787"/>
                  </a:solidFill>
                  <a:latin typeface="TT Chocolates Bold"/>
                  <a:ea typeface="TT Chocolates Bold"/>
                  <a:cs typeface="TT Chocolates Bold"/>
                  <a:sym typeface="TT Chocolates Bold"/>
                </a:rPr>
                <a:t>CONGRESO SECUAH 2026</a:t>
              </a:r>
            </a:p>
          </p:txBody>
        </p:sp>
        <p:sp>
          <p:nvSpPr>
            <p:cNvPr id="11" name="Freeform 11"/>
            <p:cNvSpPr/>
            <p:nvPr/>
          </p:nvSpPr>
          <p:spPr>
            <a:xfrm>
              <a:off x="5007060" y="1371002"/>
              <a:ext cx="2603343" cy="1927458"/>
            </a:xfrm>
            <a:custGeom>
              <a:avLst/>
              <a:gdLst/>
              <a:ahLst/>
              <a:cxnLst/>
              <a:rect l="l" t="t" r="r" b="b"/>
              <a:pathLst>
                <a:path w="2603343" h="1927458">
                  <a:moveTo>
                    <a:pt x="0" y="0"/>
                  </a:moveTo>
                  <a:lnTo>
                    <a:pt x="2603343" y="0"/>
                  </a:lnTo>
                  <a:lnTo>
                    <a:pt x="2603343" y="1927458"/>
                  </a:lnTo>
                  <a:lnTo>
                    <a:pt x="0" y="19274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211044" r="-31326"/>
              </a:stretch>
            </a:blipFill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2874487" y="1143000"/>
            <a:ext cx="7827116" cy="788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936"/>
              </a:lnSpc>
            </a:pPr>
            <a:r>
              <a:rPr lang="en-US" sz="5936" spc="65">
                <a:solidFill>
                  <a:srgbClr val="231076"/>
                </a:solidFill>
                <a:latin typeface="Anton"/>
                <a:ea typeface="Anton"/>
                <a:cs typeface="Anton"/>
                <a:sym typeface="Anton"/>
              </a:rPr>
              <a:t>GRACIAS POR SU ATENCIÓN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2315970" y="2534585"/>
            <a:ext cx="5568575" cy="567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23"/>
              </a:lnSpc>
            </a:pPr>
            <a:r>
              <a:rPr lang="en-US" sz="1659" b="1" i="1">
                <a:solidFill>
                  <a:srgbClr val="515151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Departamento de biomedicina y biotecnología</a:t>
            </a:r>
          </a:p>
          <a:p>
            <a:pPr algn="ctr">
              <a:lnSpc>
                <a:spcPts val="2323"/>
              </a:lnSpc>
            </a:pPr>
            <a:r>
              <a:rPr lang="en-US" sz="1659" b="1" i="1">
                <a:solidFill>
                  <a:srgbClr val="515151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Área de biología celular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928570" y="9631111"/>
            <a:ext cx="11387400" cy="5230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47"/>
              </a:lnSpc>
            </a:pPr>
            <a:r>
              <a:rPr lang="en-US" sz="1534" b="1">
                <a:solidFill>
                  <a:srgbClr val="51515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FINANCIACIÓN: AYUDAS PARA LA REALIZACIÓN DE PROYECTOS DE INVESTIGACIÓN UAH (Ref: PIUAH24/CC-001)</a:t>
            </a:r>
          </a:p>
          <a:p>
            <a:pPr algn="ctr">
              <a:lnSpc>
                <a:spcPts val="2147"/>
              </a:lnSpc>
            </a:pPr>
            <a:endParaRPr lang="en-US" sz="1534" b="1">
              <a:solidFill>
                <a:srgbClr val="515151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9342412" y="-1264194"/>
            <a:ext cx="8478230" cy="11551194"/>
          </a:xfrm>
          <a:custGeom>
            <a:avLst/>
            <a:gdLst/>
            <a:ahLst/>
            <a:cxnLst/>
            <a:rect l="l" t="t" r="r" b="b"/>
            <a:pathLst>
              <a:path w="8478230" h="11551194">
                <a:moveTo>
                  <a:pt x="8478230" y="0"/>
                </a:moveTo>
                <a:lnTo>
                  <a:pt x="0" y="0"/>
                </a:lnTo>
                <a:lnTo>
                  <a:pt x="0" y="11551194"/>
                </a:lnTo>
                <a:lnTo>
                  <a:pt x="8478230" y="11551194"/>
                </a:lnTo>
                <a:lnTo>
                  <a:pt x="847823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3" name="TextBox 3"/>
          <p:cNvSpPr txBox="1"/>
          <p:nvPr/>
        </p:nvSpPr>
        <p:spPr>
          <a:xfrm>
            <a:off x="555866" y="4511013"/>
            <a:ext cx="9246727" cy="44246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7074"/>
              </a:lnSpc>
            </a:pPr>
            <a:r>
              <a:rPr lang="en-US" sz="17074" spc="187">
                <a:solidFill>
                  <a:srgbClr val="231076"/>
                </a:solidFill>
                <a:latin typeface="Anton"/>
                <a:ea typeface="Anton"/>
                <a:cs typeface="Anton"/>
                <a:sym typeface="Anton"/>
              </a:rPr>
              <a:t>PREGUNTAS </a:t>
            </a:r>
          </a:p>
        </p:txBody>
      </p:sp>
      <p:sp>
        <p:nvSpPr>
          <p:cNvPr id="4" name="Freeform 4"/>
          <p:cNvSpPr/>
          <p:nvPr/>
        </p:nvSpPr>
        <p:spPr>
          <a:xfrm>
            <a:off x="13832052" y="-861290"/>
            <a:ext cx="3779980" cy="3779980"/>
          </a:xfrm>
          <a:custGeom>
            <a:avLst/>
            <a:gdLst/>
            <a:ahLst/>
            <a:cxnLst/>
            <a:rect l="l" t="t" r="r" b="b"/>
            <a:pathLst>
              <a:path w="3779980" h="3779980">
                <a:moveTo>
                  <a:pt x="0" y="0"/>
                </a:moveTo>
                <a:lnTo>
                  <a:pt x="3779980" y="0"/>
                </a:lnTo>
                <a:lnTo>
                  <a:pt x="3779980" y="3779980"/>
                </a:lnTo>
                <a:lnTo>
                  <a:pt x="0" y="37799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5" name="TextBox 5"/>
          <p:cNvSpPr txBox="1"/>
          <p:nvPr/>
        </p:nvSpPr>
        <p:spPr>
          <a:xfrm>
            <a:off x="1028700" y="752475"/>
            <a:ext cx="7380283" cy="485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326"/>
              </a:lnSpc>
            </a:pPr>
            <a:r>
              <a:rPr lang="en-US" sz="2772" i="1">
                <a:solidFill>
                  <a:srgbClr val="515151"/>
                </a:solidFill>
                <a:latin typeface="Times New Roman MT Italics"/>
                <a:ea typeface="Times New Roman MT Italics"/>
                <a:cs typeface="Times New Roman MT Italics"/>
                <a:sym typeface="Times New Roman MT Italics"/>
              </a:rPr>
              <a:t>Leire Fernández Crippa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209823"/>
            <a:ext cx="16230600" cy="1029187"/>
            <a:chOff x="0" y="-47625"/>
            <a:chExt cx="4274726" cy="271061"/>
          </a:xfrm>
        </p:grpSpPr>
        <p:sp>
          <p:nvSpPr>
            <p:cNvPr id="3" name="Freeform 3"/>
            <p:cNvSpPr/>
            <p:nvPr/>
          </p:nvSpPr>
          <p:spPr>
            <a:xfrm>
              <a:off x="0" y="-15052"/>
              <a:ext cx="4274726" cy="223436"/>
            </a:xfrm>
            <a:custGeom>
              <a:avLst/>
              <a:gdLst/>
              <a:ahLst/>
              <a:cxnLst/>
              <a:rect l="l" t="t" r="r" b="b"/>
              <a:pathLst>
                <a:path w="4274726" h="223436">
                  <a:moveTo>
                    <a:pt x="0" y="0"/>
                  </a:moveTo>
                  <a:lnTo>
                    <a:pt x="4274726" y="0"/>
                  </a:lnTo>
                  <a:lnTo>
                    <a:pt x="4274726" y="223436"/>
                  </a:lnTo>
                  <a:lnTo>
                    <a:pt x="0" y="223436"/>
                  </a:lnTo>
                  <a:close/>
                </a:path>
              </a:pathLst>
            </a:custGeom>
            <a:solidFill>
              <a:srgbClr val="B8AAD8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274726" cy="271061"/>
            </a:xfrm>
            <a:prstGeom prst="rect">
              <a:avLst/>
            </a:prstGeom>
          </p:spPr>
          <p:txBody>
            <a:bodyPr lIns="241300" tIns="241300" rIns="241300" bIns="241300" rtlCol="0" anchor="ctr"/>
            <a:lstStyle/>
            <a:p>
              <a:pPr algn="just">
                <a:lnSpc>
                  <a:spcPts val="3499"/>
                </a:lnSpc>
              </a:pPr>
              <a:r>
                <a:rPr lang="en-US" sz="2499" b="1" err="1">
                  <a:solidFill>
                    <a:srgbClr val="FFFFFF"/>
                  </a:solidFill>
                  <a:latin typeface="TT Chocolates Bold"/>
                  <a:ea typeface="TT Chocolates Bold"/>
                  <a:cs typeface="TT Chocolates Bold"/>
                  <a:sym typeface="TT Chocolates Bold"/>
                </a:rPr>
                <a:t>Hematopoyesis</a:t>
              </a:r>
              <a:endParaRPr lang="en-US" sz="2499" b="1">
                <a:solidFill>
                  <a:srgbClr val="FFFFFF"/>
                </a:solidFill>
                <a:latin typeface="TT Chocolates Bold"/>
                <a:ea typeface="TT Chocolates Bold"/>
                <a:cs typeface="TT Chocolates Bold"/>
                <a:sym typeface="TT Chocolates Bold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1301984" y="3179076"/>
            <a:ext cx="11863459" cy="6231624"/>
          </a:xfrm>
          <a:custGeom>
            <a:avLst/>
            <a:gdLst/>
            <a:ahLst/>
            <a:cxnLst/>
            <a:rect l="l" t="t" r="r" b="b"/>
            <a:pathLst>
              <a:path w="11863459" h="6231624">
                <a:moveTo>
                  <a:pt x="0" y="0"/>
                </a:moveTo>
                <a:lnTo>
                  <a:pt x="11863459" y="0"/>
                </a:lnTo>
                <a:lnTo>
                  <a:pt x="11863459" y="6231624"/>
                </a:lnTo>
                <a:lnTo>
                  <a:pt x="0" y="623162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7342" t="-35217" r="-18498" b="-26413"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6" name="TextBox 6"/>
          <p:cNvSpPr txBox="1"/>
          <p:nvPr/>
        </p:nvSpPr>
        <p:spPr>
          <a:xfrm>
            <a:off x="1181100" y="904875"/>
            <a:ext cx="7380283" cy="485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326"/>
              </a:lnSpc>
            </a:pPr>
            <a:r>
              <a:rPr lang="en-US" sz="2772" i="1">
                <a:solidFill>
                  <a:srgbClr val="515151"/>
                </a:solidFill>
                <a:latin typeface="Times New Roman MT Italics"/>
                <a:ea typeface="Times New Roman MT Italics"/>
                <a:cs typeface="Times New Roman MT Italics"/>
                <a:sym typeface="Times New Roman MT Italics"/>
              </a:rPr>
              <a:t>Introducción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2290079"/>
            <a:ext cx="8665458" cy="5556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760"/>
              </a:lnSpc>
            </a:pPr>
            <a:r>
              <a:rPr lang="en-US" sz="2800" b="1">
                <a:solidFill>
                  <a:srgbClr val="0E0340"/>
                </a:solidFill>
                <a:latin typeface="TT Chocolates Bold"/>
                <a:ea typeface="TT Chocolates Bold"/>
                <a:cs typeface="TT Chocolates Bold"/>
                <a:sym typeface="TT Chocolates Bold"/>
              </a:rPr>
              <a:t>Producción de células sanguíneas 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12504458" y="3179076"/>
            <a:ext cx="5783542" cy="1665683"/>
            <a:chOff x="0" y="0"/>
            <a:chExt cx="7711389" cy="2220911"/>
          </a:xfrm>
        </p:grpSpPr>
        <p:sp>
          <p:nvSpPr>
            <p:cNvPr id="9" name="Freeform 9"/>
            <p:cNvSpPr/>
            <p:nvPr/>
          </p:nvSpPr>
          <p:spPr>
            <a:xfrm>
              <a:off x="3297863" y="732362"/>
              <a:ext cx="1401849" cy="1305846"/>
            </a:xfrm>
            <a:custGeom>
              <a:avLst/>
              <a:gdLst/>
              <a:ahLst/>
              <a:cxnLst/>
              <a:rect l="l" t="t" r="r" b="b"/>
              <a:pathLst>
                <a:path w="1401849" h="1305846">
                  <a:moveTo>
                    <a:pt x="0" y="0"/>
                  </a:moveTo>
                  <a:lnTo>
                    <a:pt x="1401848" y="0"/>
                  </a:lnTo>
                  <a:lnTo>
                    <a:pt x="1401848" y="1305846"/>
                  </a:lnTo>
                  <a:lnTo>
                    <a:pt x="0" y="13058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982847" t="-427245" r="-706969" b="-673630"/>
              </a:stretch>
            </a:blipFill>
          </p:spPr>
          <p:txBody>
            <a:bodyPr/>
            <a:lstStyle/>
            <a:p>
              <a:endParaRPr lang="es-ES"/>
            </a:p>
          </p:txBody>
        </p:sp>
        <p:sp>
          <p:nvSpPr>
            <p:cNvPr id="10" name="Freeform 10"/>
            <p:cNvSpPr/>
            <p:nvPr/>
          </p:nvSpPr>
          <p:spPr>
            <a:xfrm rot="-1583620">
              <a:off x="4321242" y="518611"/>
              <a:ext cx="558150" cy="1364367"/>
            </a:xfrm>
            <a:custGeom>
              <a:avLst/>
              <a:gdLst/>
              <a:ahLst/>
              <a:cxnLst/>
              <a:rect l="l" t="t" r="r" b="b"/>
              <a:pathLst>
                <a:path w="558150" h="1364367">
                  <a:moveTo>
                    <a:pt x="0" y="0"/>
                  </a:moveTo>
                  <a:lnTo>
                    <a:pt x="558150" y="0"/>
                  </a:lnTo>
                  <a:lnTo>
                    <a:pt x="558150" y="1364367"/>
                  </a:lnTo>
                  <a:lnTo>
                    <a:pt x="0" y="13643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ES"/>
            </a:p>
          </p:txBody>
        </p:sp>
        <p:sp>
          <p:nvSpPr>
            <p:cNvPr id="11" name="Freeform 11"/>
            <p:cNvSpPr/>
            <p:nvPr/>
          </p:nvSpPr>
          <p:spPr>
            <a:xfrm rot="-2297672">
              <a:off x="2879264" y="1286280"/>
              <a:ext cx="570720" cy="849145"/>
            </a:xfrm>
            <a:custGeom>
              <a:avLst/>
              <a:gdLst/>
              <a:ahLst/>
              <a:cxnLst/>
              <a:rect l="l" t="t" r="r" b="b"/>
              <a:pathLst>
                <a:path w="570720" h="849145">
                  <a:moveTo>
                    <a:pt x="0" y="0"/>
                  </a:moveTo>
                  <a:lnTo>
                    <a:pt x="570719" y="0"/>
                  </a:lnTo>
                  <a:lnTo>
                    <a:pt x="570719" y="849145"/>
                  </a:lnTo>
                  <a:lnTo>
                    <a:pt x="0" y="8491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E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123825"/>
              <a:ext cx="7711389" cy="58948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10"/>
                </a:lnSpc>
              </a:pPr>
              <a:r>
                <a:rPr lang="en-US" sz="2300" b="1">
                  <a:solidFill>
                    <a:srgbClr val="0E0340"/>
                  </a:solidFill>
                  <a:latin typeface="TT Chocolates Bold"/>
                  <a:ea typeface="TT Chocolates Bold"/>
                  <a:cs typeface="TT Chocolates Bold"/>
                  <a:sym typeface="TT Chocolates Bold"/>
                </a:rPr>
                <a:t>alteraciones genéticas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2611777" y="4907757"/>
            <a:ext cx="5783542" cy="1784715"/>
            <a:chOff x="0" y="0"/>
            <a:chExt cx="7711389" cy="2379620"/>
          </a:xfrm>
        </p:grpSpPr>
        <p:sp>
          <p:nvSpPr>
            <p:cNvPr id="14" name="AutoShape 14"/>
            <p:cNvSpPr/>
            <p:nvPr/>
          </p:nvSpPr>
          <p:spPr>
            <a:xfrm>
              <a:off x="3804916" y="392"/>
              <a:ext cx="25382" cy="1645525"/>
            </a:xfrm>
            <a:prstGeom prst="line">
              <a:avLst/>
            </a:prstGeom>
            <a:ln w="50800" cap="flat">
              <a:solidFill>
                <a:srgbClr val="000000"/>
              </a:solidFill>
              <a:prstDash val="solid"/>
              <a:headEnd type="none" w="sm" len="sm"/>
              <a:tailEnd type="arrow" w="med" len="sm"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1790133"/>
              <a:ext cx="7711389" cy="58948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10"/>
                </a:lnSpc>
              </a:pPr>
              <a:r>
                <a:rPr lang="en-US" sz="2300" b="1">
                  <a:solidFill>
                    <a:srgbClr val="0E0340"/>
                  </a:solidFill>
                  <a:latin typeface="TT Chocolates Bold"/>
                  <a:ea typeface="TT Chocolates Bold"/>
                  <a:cs typeface="TT Chocolates Bold"/>
                  <a:sym typeface="TT Chocolates Bold"/>
                </a:rPr>
                <a:t>proliferacion descontrolada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2647995" y="6892497"/>
            <a:ext cx="5640005" cy="2148077"/>
            <a:chOff x="0" y="0"/>
            <a:chExt cx="7711389" cy="2864102"/>
          </a:xfrm>
        </p:grpSpPr>
        <p:grpSp>
          <p:nvGrpSpPr>
            <p:cNvPr id="17" name="Group 17"/>
            <p:cNvGrpSpPr/>
            <p:nvPr/>
          </p:nvGrpSpPr>
          <p:grpSpPr>
            <a:xfrm>
              <a:off x="2652634" y="0"/>
              <a:ext cx="2309540" cy="2309540"/>
              <a:chOff x="0" y="0"/>
              <a:chExt cx="812800" cy="812800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blipFill>
                <a:blip r:embed="rId5"/>
                <a:stretch>
                  <a:fillRect l="-329390" t="-321270" r="-410486" b="-103652"/>
                </a:stretch>
              </a:blipFill>
            </p:spPr>
            <p:txBody>
              <a:bodyPr/>
              <a:lstStyle/>
              <a:p>
                <a:endParaRPr lang="es-ES"/>
              </a:p>
            </p:txBody>
          </p:sp>
        </p:grpSp>
        <p:sp>
          <p:nvSpPr>
            <p:cNvPr id="19" name="TextBox 19"/>
            <p:cNvSpPr txBox="1"/>
            <p:nvPr/>
          </p:nvSpPr>
          <p:spPr>
            <a:xfrm>
              <a:off x="0" y="2274615"/>
              <a:ext cx="7711389" cy="58948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10"/>
                </a:lnSpc>
              </a:pPr>
              <a:r>
                <a:rPr lang="en-US" sz="2300" b="1">
                  <a:solidFill>
                    <a:srgbClr val="0E0340"/>
                  </a:solidFill>
                  <a:latin typeface="TT Chocolates Bold"/>
                  <a:ea typeface="TT Chocolates Bold"/>
                  <a:cs typeface="TT Chocolates Bold"/>
                  <a:sym typeface="TT Chocolates Bold"/>
                </a:rPr>
                <a:t>LEUCEMIAS</a:t>
              </a: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19601" y="3143750"/>
            <a:ext cx="11107145" cy="5581150"/>
          </a:xfrm>
          <a:custGeom>
            <a:avLst/>
            <a:gdLst/>
            <a:ahLst/>
            <a:cxnLst/>
            <a:rect l="l" t="t" r="r" b="b"/>
            <a:pathLst>
              <a:path w="11107145" h="5581150">
                <a:moveTo>
                  <a:pt x="0" y="0"/>
                </a:moveTo>
                <a:lnTo>
                  <a:pt x="11107145" y="0"/>
                </a:lnTo>
                <a:lnTo>
                  <a:pt x="11107145" y="5581150"/>
                </a:lnTo>
                <a:lnTo>
                  <a:pt x="0" y="55811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7825" t="-53137" r="-60766" b="-93876"/>
            </a:stretch>
          </a:blipFill>
        </p:spPr>
        <p:txBody>
          <a:bodyPr/>
          <a:lstStyle/>
          <a:p>
            <a:endParaRPr lang="es-ES"/>
          </a:p>
        </p:txBody>
      </p:sp>
      <p:grpSp>
        <p:nvGrpSpPr>
          <p:cNvPr id="3" name="Group 3"/>
          <p:cNvGrpSpPr/>
          <p:nvPr/>
        </p:nvGrpSpPr>
        <p:grpSpPr>
          <a:xfrm>
            <a:off x="1028700" y="1218712"/>
            <a:ext cx="16230600" cy="1029187"/>
            <a:chOff x="0" y="-30232"/>
            <a:chExt cx="4274726" cy="27106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23436"/>
            </a:xfrm>
            <a:custGeom>
              <a:avLst/>
              <a:gdLst/>
              <a:ahLst/>
              <a:cxnLst/>
              <a:rect l="l" t="t" r="r" b="b"/>
              <a:pathLst>
                <a:path w="4274726" h="223436">
                  <a:moveTo>
                    <a:pt x="0" y="0"/>
                  </a:moveTo>
                  <a:lnTo>
                    <a:pt x="4274726" y="0"/>
                  </a:lnTo>
                  <a:lnTo>
                    <a:pt x="4274726" y="223436"/>
                  </a:lnTo>
                  <a:lnTo>
                    <a:pt x="0" y="223436"/>
                  </a:lnTo>
                  <a:close/>
                </a:path>
              </a:pathLst>
            </a:custGeom>
            <a:solidFill>
              <a:srgbClr val="B8AAD8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0232"/>
              <a:ext cx="4274726" cy="271061"/>
            </a:xfrm>
            <a:prstGeom prst="rect">
              <a:avLst/>
            </a:prstGeom>
          </p:spPr>
          <p:txBody>
            <a:bodyPr lIns="241300" tIns="241300" rIns="241300" bIns="241300" rtlCol="0" anchor="ctr"/>
            <a:lstStyle/>
            <a:p>
              <a:pPr algn="just">
                <a:lnSpc>
                  <a:spcPts val="3499"/>
                </a:lnSpc>
              </a:pPr>
              <a:r>
                <a:rPr lang="en-US" sz="2499" b="1" err="1">
                  <a:solidFill>
                    <a:srgbClr val="FFFFFF"/>
                  </a:solidFill>
                  <a:latin typeface="TT Chocolates Bold"/>
                  <a:ea typeface="TT Chocolates Bold"/>
                  <a:cs typeface="TT Chocolates Bold"/>
                  <a:sym typeface="TT Chocolates Bold"/>
                </a:rPr>
                <a:t>Leucemia</a:t>
              </a:r>
              <a:r>
                <a:rPr lang="en-US" sz="2499" b="1">
                  <a:solidFill>
                    <a:srgbClr val="FFFFFF"/>
                  </a:solidFill>
                  <a:latin typeface="TT Chocolates Bold"/>
                  <a:ea typeface="TT Chocolates Bold"/>
                  <a:cs typeface="TT Chocolates Bold"/>
                  <a:sym typeface="TT Chocolates Bold"/>
                </a:rPr>
                <a:t> </a:t>
              </a:r>
              <a:r>
                <a:rPr lang="en-US" sz="2499" b="1" err="1">
                  <a:solidFill>
                    <a:srgbClr val="FFFFFF"/>
                  </a:solidFill>
                  <a:latin typeface="TT Chocolates Bold"/>
                  <a:ea typeface="TT Chocolates Bold"/>
                  <a:cs typeface="TT Chocolates Bold"/>
                  <a:sym typeface="TT Chocolates Bold"/>
                </a:rPr>
                <a:t>mieloide</a:t>
              </a:r>
              <a:r>
                <a:rPr lang="en-US" sz="2499" b="1">
                  <a:solidFill>
                    <a:srgbClr val="FFFFFF"/>
                  </a:solidFill>
                  <a:latin typeface="TT Chocolates Bold"/>
                  <a:ea typeface="TT Chocolates Bold"/>
                  <a:cs typeface="TT Chocolates Bold"/>
                  <a:sym typeface="TT Chocolates Bold"/>
                </a:rPr>
                <a:t> </a:t>
              </a:r>
              <a:r>
                <a:rPr lang="en-US" sz="2499" b="1" err="1">
                  <a:solidFill>
                    <a:srgbClr val="FFFFFF"/>
                  </a:solidFill>
                  <a:latin typeface="TT Chocolates Bold"/>
                  <a:ea typeface="TT Chocolates Bold"/>
                  <a:cs typeface="TT Chocolates Bold"/>
                  <a:sym typeface="TT Chocolates Bold"/>
                </a:rPr>
                <a:t>crónica</a:t>
              </a:r>
              <a:r>
                <a:rPr lang="en-US" sz="2499" b="1">
                  <a:solidFill>
                    <a:srgbClr val="FFFFFF"/>
                  </a:solidFill>
                  <a:latin typeface="TT Chocolates Bold"/>
                  <a:ea typeface="TT Chocolates Bold"/>
                  <a:cs typeface="TT Chocolates Bold"/>
                  <a:sym typeface="TT Chocolates Bold"/>
                </a:rPr>
                <a:t> (LMC)</a:t>
              </a: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4438471" y="587933"/>
            <a:ext cx="2453794" cy="2453794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0DAED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r>
                <a:rPr lang="en-US" sz="2499" b="1">
                  <a:solidFill>
                    <a:srgbClr val="000000"/>
                  </a:solidFill>
                  <a:latin typeface="TT Chocolates Bold"/>
                  <a:ea typeface="TT Chocolates Bold"/>
                  <a:cs typeface="TT Chocolates Bold"/>
                  <a:sym typeface="TT Chocolates Bold"/>
                </a:rPr>
                <a:t>15% de todas las leucemias</a:t>
              </a:r>
              <a:r>
                <a:rPr lang="en-US" sz="2499" b="1">
                  <a:solidFill>
                    <a:srgbClr val="FFFFFF"/>
                  </a:solidFill>
                  <a:latin typeface="TT Chocolates Bold"/>
                  <a:ea typeface="TT Chocolates Bold"/>
                  <a:cs typeface="TT Chocolates Bold"/>
                  <a:sym typeface="TT Chocolates Bold"/>
                </a:rPr>
                <a:t> </a:t>
              </a: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181100" y="904875"/>
            <a:ext cx="7380283" cy="485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326"/>
              </a:lnSpc>
            </a:pPr>
            <a:r>
              <a:rPr lang="en-US" sz="2772" i="1">
                <a:solidFill>
                  <a:srgbClr val="515151"/>
                </a:solidFill>
                <a:latin typeface="Times New Roman MT Italics"/>
                <a:ea typeface="Times New Roman MT Italics"/>
                <a:cs typeface="Times New Roman MT Italics"/>
                <a:sym typeface="Times New Roman MT Italics"/>
              </a:rPr>
              <a:t>Introducción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28700" y="2290079"/>
            <a:ext cx="8665458" cy="5556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760"/>
              </a:lnSpc>
            </a:pPr>
            <a:r>
              <a:rPr lang="en-US" sz="2800" b="1">
                <a:solidFill>
                  <a:srgbClr val="0E0340"/>
                </a:solidFill>
                <a:latin typeface="TT Chocolates Bold"/>
                <a:ea typeface="TT Chocolates Bold"/>
                <a:cs typeface="TT Chocolates Bold"/>
                <a:sym typeface="TT Chocolates Bold"/>
              </a:rPr>
              <a:t>Neoplasia mieloproliferativa 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E9248AC4-7F3F-545B-F4CB-5431BC6915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10986" y="3695700"/>
            <a:ext cx="6248414" cy="546536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257300"/>
            <a:ext cx="16230600" cy="1029186"/>
            <a:chOff x="0" y="-25214"/>
            <a:chExt cx="4274726" cy="27106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223436"/>
            </a:xfrm>
            <a:custGeom>
              <a:avLst/>
              <a:gdLst/>
              <a:ahLst/>
              <a:cxnLst/>
              <a:rect l="l" t="t" r="r" b="b"/>
              <a:pathLst>
                <a:path w="4274726" h="223436">
                  <a:moveTo>
                    <a:pt x="0" y="0"/>
                  </a:moveTo>
                  <a:lnTo>
                    <a:pt x="4274726" y="0"/>
                  </a:lnTo>
                  <a:lnTo>
                    <a:pt x="4274726" y="223436"/>
                  </a:lnTo>
                  <a:lnTo>
                    <a:pt x="0" y="223436"/>
                  </a:lnTo>
                  <a:close/>
                </a:path>
              </a:pathLst>
            </a:custGeom>
            <a:solidFill>
              <a:srgbClr val="B8AAD8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5214"/>
              <a:ext cx="4274726" cy="271061"/>
            </a:xfrm>
            <a:prstGeom prst="rect">
              <a:avLst/>
            </a:prstGeom>
          </p:spPr>
          <p:txBody>
            <a:bodyPr lIns="241300" tIns="241300" rIns="241300" bIns="241300" rtlCol="0" anchor="ctr"/>
            <a:lstStyle/>
            <a:p>
              <a:pPr algn="just">
                <a:lnSpc>
                  <a:spcPts val="3499"/>
                </a:lnSpc>
              </a:pPr>
              <a:r>
                <a:rPr lang="en-US" sz="2499" b="1" err="1">
                  <a:solidFill>
                    <a:srgbClr val="FFFFFF"/>
                  </a:solidFill>
                  <a:latin typeface="TT Chocolates Bold"/>
                  <a:ea typeface="TT Chocolates Bold"/>
                  <a:cs typeface="TT Chocolates Bold"/>
                  <a:sym typeface="TT Chocolates Bold"/>
                </a:rPr>
                <a:t>Tratamiento</a:t>
              </a:r>
              <a:r>
                <a:rPr lang="en-US" sz="2499" b="1">
                  <a:solidFill>
                    <a:srgbClr val="FFFFFF"/>
                  </a:solidFill>
                  <a:latin typeface="TT Chocolates Bold"/>
                  <a:ea typeface="TT Chocolates Bold"/>
                  <a:cs typeface="TT Chocolates Bold"/>
                  <a:sym typeface="TT Chocolates Bold"/>
                </a:rPr>
                <a:t> de la LMC</a:t>
              </a:r>
            </a:p>
          </p:txBody>
        </p:sp>
      </p:grpSp>
      <p:sp>
        <p:nvSpPr>
          <p:cNvPr id="5" name="Freeform 5"/>
          <p:cNvSpPr/>
          <p:nvPr/>
        </p:nvSpPr>
        <p:spPr>
          <a:xfrm>
            <a:off x="12804207" y="4076700"/>
            <a:ext cx="3378420" cy="3983574"/>
          </a:xfrm>
          <a:custGeom>
            <a:avLst/>
            <a:gdLst/>
            <a:ahLst/>
            <a:cxnLst/>
            <a:rect l="l" t="t" r="r" b="b"/>
            <a:pathLst>
              <a:path w="3182235" h="3452129">
                <a:moveTo>
                  <a:pt x="0" y="0"/>
                </a:moveTo>
                <a:lnTo>
                  <a:pt x="3182234" y="0"/>
                </a:lnTo>
                <a:lnTo>
                  <a:pt x="3182234" y="3452128"/>
                </a:lnTo>
                <a:lnTo>
                  <a:pt x="0" y="345212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grpSp>
        <p:nvGrpSpPr>
          <p:cNvPr id="6" name="Group 6"/>
          <p:cNvGrpSpPr/>
          <p:nvPr/>
        </p:nvGrpSpPr>
        <p:grpSpPr>
          <a:xfrm>
            <a:off x="609601" y="4076700"/>
            <a:ext cx="5324644" cy="3872581"/>
            <a:chOff x="-660398" y="-3678"/>
            <a:chExt cx="7099526" cy="5163441"/>
          </a:xfrm>
        </p:grpSpPr>
        <p:sp>
          <p:nvSpPr>
            <p:cNvPr id="7" name="Freeform 7"/>
            <p:cNvSpPr/>
            <p:nvPr/>
          </p:nvSpPr>
          <p:spPr>
            <a:xfrm>
              <a:off x="406400" y="-3678"/>
              <a:ext cx="5435601" cy="4309114"/>
            </a:xfrm>
            <a:custGeom>
              <a:avLst/>
              <a:gdLst/>
              <a:ahLst/>
              <a:cxnLst/>
              <a:rect l="l" t="t" r="r" b="b"/>
              <a:pathLst>
                <a:path w="5964494" h="4473370">
                  <a:moveTo>
                    <a:pt x="0" y="0"/>
                  </a:moveTo>
                  <a:lnTo>
                    <a:pt x="5964494" y="0"/>
                  </a:lnTo>
                  <a:lnTo>
                    <a:pt x="5964494" y="4473370"/>
                  </a:lnTo>
                  <a:lnTo>
                    <a:pt x="0" y="44733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s-E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-660398" y="3579843"/>
              <a:ext cx="7099526" cy="157992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760"/>
                </a:lnSpc>
              </a:pPr>
              <a:r>
                <a:rPr lang="en-US" sz="2000" b="1" err="1">
                  <a:solidFill>
                    <a:srgbClr val="0E0340"/>
                  </a:solidFill>
                  <a:latin typeface="TT Chocolates Bold"/>
                  <a:ea typeface="TT Chocolates Bold"/>
                  <a:cs typeface="TT Chocolates Bold"/>
                  <a:sym typeface="TT Chocolates Bold"/>
                </a:rPr>
                <a:t>Inhibidores</a:t>
              </a:r>
              <a:r>
                <a:rPr lang="en-US" sz="2000" b="1">
                  <a:solidFill>
                    <a:srgbClr val="0E0340"/>
                  </a:solidFill>
                  <a:latin typeface="TT Chocolates Bold"/>
                  <a:ea typeface="TT Chocolates Bold"/>
                  <a:cs typeface="TT Chocolates Bold"/>
                  <a:sym typeface="TT Chocolates Bold"/>
                </a:rPr>
                <a:t> de la </a:t>
              </a:r>
              <a:r>
                <a:rPr lang="en-US" sz="2000" b="1" err="1">
                  <a:solidFill>
                    <a:srgbClr val="0E0340"/>
                  </a:solidFill>
                  <a:latin typeface="TT Chocolates Bold"/>
                  <a:ea typeface="TT Chocolates Bold"/>
                  <a:cs typeface="TT Chocolates Bold"/>
                  <a:sym typeface="TT Chocolates Bold"/>
                </a:rPr>
                <a:t>actividad</a:t>
              </a:r>
              <a:r>
                <a:rPr lang="en-US" sz="2000" b="1">
                  <a:solidFill>
                    <a:srgbClr val="0E0340"/>
                  </a:solidFill>
                  <a:latin typeface="TT Chocolates Bold"/>
                  <a:ea typeface="TT Chocolates Bold"/>
                  <a:cs typeface="TT Chocolates Bold"/>
                  <a:sym typeface="TT Chocolates Bold"/>
                </a:rPr>
                <a:t>  </a:t>
              </a:r>
            </a:p>
            <a:p>
              <a:pPr algn="ctr">
                <a:lnSpc>
                  <a:spcPts val="4760"/>
                </a:lnSpc>
              </a:pPr>
              <a:r>
                <a:rPr lang="en-US" sz="2000" b="1" err="1">
                  <a:solidFill>
                    <a:srgbClr val="0E0340"/>
                  </a:solidFill>
                  <a:latin typeface="TT Chocolates Bold"/>
                  <a:ea typeface="TT Chocolates Bold"/>
                  <a:cs typeface="TT Chocolates Bold"/>
                  <a:sym typeface="TT Chocolates Bold"/>
                </a:rPr>
                <a:t>tirosina</a:t>
              </a:r>
              <a:r>
                <a:rPr lang="en-US" sz="2000" b="1">
                  <a:solidFill>
                    <a:srgbClr val="0E0340"/>
                  </a:solidFill>
                  <a:latin typeface="TT Chocolates Bold"/>
                  <a:ea typeface="TT Chocolates Bold"/>
                  <a:cs typeface="TT Chocolates Bold"/>
                  <a:sym typeface="TT Chocolates Bold"/>
                </a:rPr>
                <a:t> </a:t>
              </a:r>
              <a:r>
                <a:rPr lang="en-US" sz="2000" b="1" err="1">
                  <a:solidFill>
                    <a:srgbClr val="0E0340"/>
                  </a:solidFill>
                  <a:latin typeface="TT Chocolates Bold"/>
                  <a:ea typeface="TT Chocolates Bold"/>
                  <a:cs typeface="TT Chocolates Bold"/>
                  <a:sym typeface="TT Chocolates Bold"/>
                </a:rPr>
                <a:t>quinasa</a:t>
              </a:r>
              <a:r>
                <a:rPr lang="en-US" sz="2000" b="1">
                  <a:solidFill>
                    <a:srgbClr val="0E0340"/>
                  </a:solidFill>
                  <a:latin typeface="TT Chocolates Bold"/>
                  <a:ea typeface="TT Chocolates Bold"/>
                  <a:cs typeface="TT Chocolates Bold"/>
                  <a:sym typeface="TT Chocolates Bold"/>
                </a:rPr>
                <a:t> (ITKs)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6915545" y="3761074"/>
            <a:ext cx="4473371" cy="4506626"/>
            <a:chOff x="0" y="0"/>
            <a:chExt cx="812800" cy="53717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537171"/>
            </a:xfrm>
            <a:custGeom>
              <a:avLst/>
              <a:gdLst/>
              <a:ahLst/>
              <a:cxnLst/>
              <a:rect l="l" t="t" r="r" b="b"/>
              <a:pathLst>
                <a:path w="812800" h="537171">
                  <a:moveTo>
                    <a:pt x="406400" y="0"/>
                  </a:moveTo>
                  <a:cubicBezTo>
                    <a:pt x="181951" y="0"/>
                    <a:pt x="0" y="120250"/>
                    <a:pt x="0" y="268586"/>
                  </a:cubicBezTo>
                  <a:cubicBezTo>
                    <a:pt x="0" y="416922"/>
                    <a:pt x="181951" y="537171"/>
                    <a:pt x="406400" y="537171"/>
                  </a:cubicBezTo>
                  <a:cubicBezTo>
                    <a:pt x="630849" y="537171"/>
                    <a:pt x="812800" y="416922"/>
                    <a:pt x="812800" y="268586"/>
                  </a:cubicBezTo>
                  <a:cubicBezTo>
                    <a:pt x="812800" y="120250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8F5FF"/>
            </a:solidFill>
          </p:spPr>
          <p:txBody>
            <a:bodyPr/>
            <a:lstStyle/>
            <a:p>
              <a:pPr algn="ctr"/>
              <a:endParaRPr lang="es-E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76200" y="2735"/>
              <a:ext cx="660400" cy="484077"/>
            </a:xfrm>
            <a:prstGeom prst="rect">
              <a:avLst/>
            </a:prstGeom>
          </p:spPr>
          <p:txBody>
            <a:bodyPr lIns="42610" tIns="42610" rIns="42610" bIns="4261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3657600" y="8496300"/>
            <a:ext cx="1179266" cy="1377062"/>
          </a:xfrm>
          <a:custGeom>
            <a:avLst/>
            <a:gdLst/>
            <a:ahLst/>
            <a:cxnLst/>
            <a:rect l="l" t="t" r="r" b="b"/>
            <a:pathLst>
              <a:path w="1179266" h="1377062">
                <a:moveTo>
                  <a:pt x="0" y="0"/>
                </a:moveTo>
                <a:lnTo>
                  <a:pt x="1179266" y="0"/>
                </a:lnTo>
                <a:lnTo>
                  <a:pt x="1179266" y="1377062"/>
                </a:lnTo>
                <a:lnTo>
                  <a:pt x="0" y="137706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3" name="TextBox 13"/>
          <p:cNvSpPr txBox="1"/>
          <p:nvPr/>
        </p:nvSpPr>
        <p:spPr>
          <a:xfrm>
            <a:off x="1181100" y="904875"/>
            <a:ext cx="7380283" cy="485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326"/>
              </a:lnSpc>
            </a:pPr>
            <a:r>
              <a:rPr lang="en-US" sz="2772" i="1">
                <a:solidFill>
                  <a:srgbClr val="515151"/>
                </a:solidFill>
                <a:latin typeface="Times New Roman MT Italics"/>
                <a:ea typeface="Times New Roman MT Italics"/>
                <a:cs typeface="Times New Roman MT Italics"/>
                <a:sym typeface="Times New Roman MT Italics"/>
              </a:rPr>
              <a:t>Introducción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640679" y="3162300"/>
            <a:ext cx="3006641" cy="5689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17"/>
              </a:lnSpc>
            </a:pPr>
            <a:r>
              <a:rPr lang="en-US" sz="3298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LIMITACIONES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6858000" y="5097783"/>
            <a:ext cx="4347381" cy="25309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 algn="ctr">
              <a:lnSpc>
                <a:spcPts val="3992"/>
              </a:lnSpc>
              <a:buFont typeface="Arial" panose="020B0604020202020204" pitchFamily="34" charset="0"/>
              <a:buChar char="•"/>
            </a:pPr>
            <a:r>
              <a:rPr lang="en-US" sz="2851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Tratamiento</a:t>
            </a:r>
            <a:r>
              <a:rPr lang="en-US" sz="285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851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crónico</a:t>
            </a:r>
            <a:r>
              <a:rPr lang="en-US" sz="285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</a:p>
          <a:p>
            <a:pPr algn="ctr">
              <a:lnSpc>
                <a:spcPts val="3992"/>
              </a:lnSpc>
            </a:pPr>
            <a:r>
              <a:rPr lang="en-US" sz="285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e </a:t>
            </a:r>
            <a:r>
              <a:rPr lang="en-US" sz="2851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indefinido</a:t>
            </a:r>
            <a:endParaRPr lang="en-US" sz="2851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indent="-457200" algn="ctr">
              <a:lnSpc>
                <a:spcPts val="3992"/>
              </a:lnSpc>
              <a:buFont typeface="Arial" panose="020B0604020202020204" pitchFamily="34" charset="0"/>
              <a:buChar char="•"/>
            </a:pPr>
            <a:r>
              <a:rPr lang="en-US" sz="285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25% de </a:t>
            </a:r>
            <a:r>
              <a:rPr lang="en-US" sz="2851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resistencias</a:t>
            </a:r>
            <a:endParaRPr lang="en-US" sz="2851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indent="-457200" algn="ctr">
              <a:lnSpc>
                <a:spcPts val="3992"/>
              </a:lnSpc>
              <a:buFont typeface="Arial" panose="020B0604020202020204" pitchFamily="34" charset="0"/>
              <a:buChar char="•"/>
            </a:pPr>
            <a:r>
              <a:rPr lang="en-US" sz="2851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Recaídas</a:t>
            </a:r>
            <a:endParaRPr lang="en-US" sz="2851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ctr">
              <a:lnSpc>
                <a:spcPts val="3992"/>
              </a:lnSpc>
            </a:pPr>
            <a:endParaRPr lang="en-US" sz="2851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2370216" y="3162300"/>
            <a:ext cx="4146162" cy="5987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79"/>
              </a:lnSpc>
            </a:pPr>
            <a:r>
              <a:rPr lang="en-US" sz="3556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ALOTRANSPLANTE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028700" y="3162300"/>
            <a:ext cx="5050944" cy="5689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17"/>
              </a:lnSpc>
            </a:pPr>
            <a:r>
              <a:rPr lang="en-US" sz="3298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TRATAMIENTO ACTUAL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473457" y="8930686"/>
            <a:ext cx="15785843" cy="4800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92"/>
              </a:lnSpc>
            </a:pPr>
            <a:r>
              <a:rPr lang="en-US" sz="2851" b="1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Necesidad</a:t>
            </a:r>
            <a:r>
              <a:rPr lang="en-US" sz="2851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de </a:t>
            </a:r>
            <a:r>
              <a:rPr lang="en-US" sz="2851" b="1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investigar</a:t>
            </a:r>
            <a:r>
              <a:rPr lang="en-US" sz="2851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851" b="1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nuevas</a:t>
            </a:r>
            <a:r>
              <a:rPr lang="en-US" sz="2851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851" b="1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dianas</a:t>
            </a:r>
            <a:r>
              <a:rPr lang="en-US" sz="2851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851" b="1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moleculares</a:t>
            </a:r>
            <a:endParaRPr lang="en-US" sz="2851" b="1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209823"/>
            <a:ext cx="16230600" cy="1029187"/>
            <a:chOff x="0" y="-47625"/>
            <a:chExt cx="4274726" cy="271061"/>
          </a:xfrm>
        </p:grpSpPr>
        <p:sp>
          <p:nvSpPr>
            <p:cNvPr id="3" name="Freeform 3"/>
            <p:cNvSpPr/>
            <p:nvPr/>
          </p:nvSpPr>
          <p:spPr>
            <a:xfrm>
              <a:off x="0" y="-15052"/>
              <a:ext cx="4274726" cy="223436"/>
            </a:xfrm>
            <a:custGeom>
              <a:avLst/>
              <a:gdLst/>
              <a:ahLst/>
              <a:cxnLst/>
              <a:rect l="l" t="t" r="r" b="b"/>
              <a:pathLst>
                <a:path w="4274726" h="223436">
                  <a:moveTo>
                    <a:pt x="0" y="0"/>
                  </a:moveTo>
                  <a:lnTo>
                    <a:pt x="4274726" y="0"/>
                  </a:lnTo>
                  <a:lnTo>
                    <a:pt x="4274726" y="223436"/>
                  </a:lnTo>
                  <a:lnTo>
                    <a:pt x="0" y="223436"/>
                  </a:lnTo>
                  <a:close/>
                </a:path>
              </a:pathLst>
            </a:custGeom>
            <a:solidFill>
              <a:srgbClr val="B8AAD8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274726" cy="271061"/>
            </a:xfrm>
            <a:prstGeom prst="rect">
              <a:avLst/>
            </a:prstGeom>
          </p:spPr>
          <p:txBody>
            <a:bodyPr lIns="241300" tIns="241300" rIns="241300" bIns="241300" rtlCol="0" anchor="ctr"/>
            <a:lstStyle/>
            <a:p>
              <a:pPr algn="just">
                <a:lnSpc>
                  <a:spcPts val="3499"/>
                </a:lnSpc>
              </a:pPr>
              <a:r>
                <a:rPr lang="en-US" sz="2499" b="1" err="1">
                  <a:solidFill>
                    <a:srgbClr val="FFFFFF"/>
                  </a:solidFill>
                  <a:latin typeface="TT Chocolates Bold"/>
                  <a:ea typeface="TT Chocolates Bold"/>
                  <a:cs typeface="TT Chocolates Bold"/>
                  <a:sym typeface="TT Chocolates Bold"/>
                </a:rPr>
                <a:t>Histona</a:t>
              </a:r>
              <a:r>
                <a:rPr lang="en-US" sz="2499" b="1">
                  <a:solidFill>
                    <a:srgbClr val="FFFFFF"/>
                  </a:solidFill>
                  <a:latin typeface="TT Chocolates Bold"/>
                  <a:ea typeface="TT Chocolates Bold"/>
                  <a:cs typeface="TT Chocolates Bold"/>
                  <a:sym typeface="TT Chocolates Bold"/>
                </a:rPr>
                <a:t> </a:t>
              </a:r>
              <a:r>
                <a:rPr lang="en-US" sz="2499" b="1" err="1">
                  <a:solidFill>
                    <a:srgbClr val="FFFFFF"/>
                  </a:solidFill>
                  <a:latin typeface="TT Chocolates Bold"/>
                  <a:ea typeface="TT Chocolates Bold"/>
                  <a:cs typeface="TT Chocolates Bold"/>
                  <a:sym typeface="TT Chocolates Bold"/>
                </a:rPr>
                <a:t>acetiltransferasa</a:t>
              </a:r>
              <a:r>
                <a:rPr lang="en-US" sz="2499" b="1">
                  <a:solidFill>
                    <a:srgbClr val="FFFFFF"/>
                  </a:solidFill>
                  <a:latin typeface="TT Chocolates Bold"/>
                  <a:ea typeface="TT Chocolates Bold"/>
                  <a:cs typeface="TT Chocolates Bold"/>
                  <a:sym typeface="TT Chocolates Bold"/>
                </a:rPr>
                <a:t> 1</a:t>
              </a: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7800928" y="3800428"/>
            <a:ext cx="3065268" cy="3065268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0DAED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459"/>
                </a:lnSpc>
              </a:pPr>
              <a:r>
                <a:rPr lang="en-US" sz="3899" b="1">
                  <a:solidFill>
                    <a:srgbClr val="705D9D"/>
                  </a:solidFill>
                  <a:latin typeface="TT Chocolates Bold"/>
                  <a:ea typeface="TT Chocolates Bold"/>
                  <a:cs typeface="TT Chocolates Bold"/>
                  <a:sym typeface="TT Chocolates Bold"/>
                </a:rPr>
                <a:t>HAT1</a:t>
              </a:r>
            </a:p>
          </p:txBody>
        </p:sp>
      </p:grpSp>
      <p:sp>
        <p:nvSpPr>
          <p:cNvPr id="8" name="Freeform 8"/>
          <p:cNvSpPr/>
          <p:nvPr/>
        </p:nvSpPr>
        <p:spPr>
          <a:xfrm>
            <a:off x="3306918" y="3409241"/>
            <a:ext cx="864931" cy="842914"/>
          </a:xfrm>
          <a:custGeom>
            <a:avLst/>
            <a:gdLst/>
            <a:ahLst/>
            <a:cxnLst/>
            <a:rect l="l" t="t" r="r" b="b"/>
            <a:pathLst>
              <a:path w="864931" h="842914">
                <a:moveTo>
                  <a:pt x="0" y="0"/>
                </a:moveTo>
                <a:lnTo>
                  <a:pt x="864931" y="0"/>
                </a:lnTo>
                <a:lnTo>
                  <a:pt x="864931" y="842915"/>
                </a:lnTo>
                <a:lnTo>
                  <a:pt x="0" y="84291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grpSp>
        <p:nvGrpSpPr>
          <p:cNvPr id="9" name="Group 9"/>
          <p:cNvGrpSpPr/>
          <p:nvPr/>
        </p:nvGrpSpPr>
        <p:grpSpPr>
          <a:xfrm>
            <a:off x="2163365" y="2790213"/>
            <a:ext cx="6398019" cy="2080971"/>
            <a:chOff x="0" y="0"/>
            <a:chExt cx="1685075" cy="54807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685075" cy="548075"/>
            </a:xfrm>
            <a:custGeom>
              <a:avLst/>
              <a:gdLst/>
              <a:ahLst/>
              <a:cxnLst/>
              <a:rect l="l" t="t" r="r" b="b"/>
              <a:pathLst>
                <a:path w="1685075" h="548075">
                  <a:moveTo>
                    <a:pt x="61713" y="0"/>
                  </a:moveTo>
                  <a:lnTo>
                    <a:pt x="1623362" y="0"/>
                  </a:lnTo>
                  <a:cubicBezTo>
                    <a:pt x="1657445" y="0"/>
                    <a:pt x="1685075" y="27630"/>
                    <a:pt x="1685075" y="61713"/>
                  </a:cubicBezTo>
                  <a:lnTo>
                    <a:pt x="1685075" y="486362"/>
                  </a:lnTo>
                  <a:cubicBezTo>
                    <a:pt x="1685075" y="502729"/>
                    <a:pt x="1678573" y="518426"/>
                    <a:pt x="1667000" y="529999"/>
                  </a:cubicBezTo>
                  <a:cubicBezTo>
                    <a:pt x="1655426" y="541573"/>
                    <a:pt x="1639730" y="548075"/>
                    <a:pt x="1623362" y="548075"/>
                  </a:cubicBezTo>
                  <a:lnTo>
                    <a:pt x="61713" y="548075"/>
                  </a:lnTo>
                  <a:cubicBezTo>
                    <a:pt x="27630" y="548075"/>
                    <a:pt x="0" y="520445"/>
                    <a:pt x="0" y="486362"/>
                  </a:cubicBezTo>
                  <a:lnTo>
                    <a:pt x="0" y="61713"/>
                  </a:lnTo>
                  <a:cubicBezTo>
                    <a:pt x="0" y="27630"/>
                    <a:pt x="27630" y="0"/>
                    <a:pt x="61713" y="0"/>
                  </a:cubicBezTo>
                  <a:close/>
                </a:path>
              </a:pathLst>
            </a:custGeom>
            <a:solidFill>
              <a:srgbClr val="E0DAED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47625"/>
              <a:ext cx="1685075" cy="595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2163365" y="5961651"/>
            <a:ext cx="6398019" cy="2080971"/>
            <a:chOff x="0" y="0"/>
            <a:chExt cx="1685075" cy="548075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685075" cy="548075"/>
            </a:xfrm>
            <a:custGeom>
              <a:avLst/>
              <a:gdLst/>
              <a:ahLst/>
              <a:cxnLst/>
              <a:rect l="l" t="t" r="r" b="b"/>
              <a:pathLst>
                <a:path w="1685075" h="548075">
                  <a:moveTo>
                    <a:pt x="61713" y="0"/>
                  </a:moveTo>
                  <a:lnTo>
                    <a:pt x="1623362" y="0"/>
                  </a:lnTo>
                  <a:cubicBezTo>
                    <a:pt x="1657445" y="0"/>
                    <a:pt x="1685075" y="27630"/>
                    <a:pt x="1685075" y="61713"/>
                  </a:cubicBezTo>
                  <a:lnTo>
                    <a:pt x="1685075" y="486362"/>
                  </a:lnTo>
                  <a:cubicBezTo>
                    <a:pt x="1685075" y="502729"/>
                    <a:pt x="1678573" y="518426"/>
                    <a:pt x="1667000" y="529999"/>
                  </a:cubicBezTo>
                  <a:cubicBezTo>
                    <a:pt x="1655426" y="541573"/>
                    <a:pt x="1639730" y="548075"/>
                    <a:pt x="1623362" y="548075"/>
                  </a:cubicBezTo>
                  <a:lnTo>
                    <a:pt x="61713" y="548075"/>
                  </a:lnTo>
                  <a:cubicBezTo>
                    <a:pt x="27630" y="548075"/>
                    <a:pt x="0" y="520445"/>
                    <a:pt x="0" y="486362"/>
                  </a:cubicBezTo>
                  <a:lnTo>
                    <a:pt x="0" y="61713"/>
                  </a:lnTo>
                  <a:cubicBezTo>
                    <a:pt x="0" y="27630"/>
                    <a:pt x="27630" y="0"/>
                    <a:pt x="61713" y="0"/>
                  </a:cubicBezTo>
                  <a:close/>
                </a:path>
              </a:pathLst>
            </a:custGeom>
            <a:solidFill>
              <a:srgbClr val="E0DAED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47625"/>
              <a:ext cx="1685075" cy="595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2163365" y="5799711"/>
            <a:ext cx="3103585" cy="2242911"/>
          </a:xfrm>
          <a:custGeom>
            <a:avLst/>
            <a:gdLst/>
            <a:ahLst/>
            <a:cxnLst/>
            <a:rect l="l" t="t" r="r" b="b"/>
            <a:pathLst>
              <a:path w="3103585" h="2242911">
                <a:moveTo>
                  <a:pt x="0" y="0"/>
                </a:moveTo>
                <a:lnTo>
                  <a:pt x="3103584" y="0"/>
                </a:lnTo>
                <a:lnTo>
                  <a:pt x="3103584" y="2242911"/>
                </a:lnTo>
                <a:lnTo>
                  <a:pt x="0" y="224291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1449" t="-122640" r="-313541" b="-162201"/>
            </a:stretch>
          </a:blipFill>
        </p:spPr>
        <p:txBody>
          <a:bodyPr/>
          <a:lstStyle/>
          <a:p>
            <a:endParaRPr lang="es-ES"/>
          </a:p>
        </p:txBody>
      </p:sp>
      <p:grpSp>
        <p:nvGrpSpPr>
          <p:cNvPr id="16" name="Group 16"/>
          <p:cNvGrpSpPr/>
          <p:nvPr/>
        </p:nvGrpSpPr>
        <p:grpSpPr>
          <a:xfrm>
            <a:off x="10186586" y="2790213"/>
            <a:ext cx="6398019" cy="2080971"/>
            <a:chOff x="0" y="0"/>
            <a:chExt cx="1685075" cy="548075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685075" cy="548075"/>
            </a:xfrm>
            <a:custGeom>
              <a:avLst/>
              <a:gdLst/>
              <a:ahLst/>
              <a:cxnLst/>
              <a:rect l="l" t="t" r="r" b="b"/>
              <a:pathLst>
                <a:path w="1685075" h="548075">
                  <a:moveTo>
                    <a:pt x="61713" y="0"/>
                  </a:moveTo>
                  <a:lnTo>
                    <a:pt x="1623362" y="0"/>
                  </a:lnTo>
                  <a:cubicBezTo>
                    <a:pt x="1657445" y="0"/>
                    <a:pt x="1685075" y="27630"/>
                    <a:pt x="1685075" y="61713"/>
                  </a:cubicBezTo>
                  <a:lnTo>
                    <a:pt x="1685075" y="486362"/>
                  </a:lnTo>
                  <a:cubicBezTo>
                    <a:pt x="1685075" y="502729"/>
                    <a:pt x="1678573" y="518426"/>
                    <a:pt x="1667000" y="529999"/>
                  </a:cubicBezTo>
                  <a:cubicBezTo>
                    <a:pt x="1655426" y="541573"/>
                    <a:pt x="1639730" y="548075"/>
                    <a:pt x="1623362" y="548075"/>
                  </a:cubicBezTo>
                  <a:lnTo>
                    <a:pt x="61713" y="548075"/>
                  </a:lnTo>
                  <a:cubicBezTo>
                    <a:pt x="27630" y="548075"/>
                    <a:pt x="0" y="520445"/>
                    <a:pt x="0" y="486362"/>
                  </a:cubicBezTo>
                  <a:lnTo>
                    <a:pt x="0" y="61713"/>
                  </a:lnTo>
                  <a:cubicBezTo>
                    <a:pt x="0" y="27630"/>
                    <a:pt x="27630" y="0"/>
                    <a:pt x="61713" y="0"/>
                  </a:cubicBezTo>
                  <a:close/>
                </a:path>
              </a:pathLst>
            </a:custGeom>
            <a:solidFill>
              <a:srgbClr val="E0DAED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47625"/>
              <a:ext cx="1685075" cy="595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19" name="Freeform 19"/>
          <p:cNvSpPr/>
          <p:nvPr/>
        </p:nvSpPr>
        <p:spPr>
          <a:xfrm>
            <a:off x="13399846" y="2771556"/>
            <a:ext cx="3940535" cy="2099627"/>
          </a:xfrm>
          <a:custGeom>
            <a:avLst/>
            <a:gdLst/>
            <a:ahLst/>
            <a:cxnLst/>
            <a:rect l="l" t="t" r="r" b="b"/>
            <a:pathLst>
              <a:path w="3940535" h="2099627">
                <a:moveTo>
                  <a:pt x="0" y="0"/>
                </a:moveTo>
                <a:lnTo>
                  <a:pt x="3940535" y="0"/>
                </a:lnTo>
                <a:lnTo>
                  <a:pt x="3940535" y="2099628"/>
                </a:lnTo>
                <a:lnTo>
                  <a:pt x="0" y="20996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08698" t="-272067" r="-173553" b="-76308"/>
            </a:stretch>
          </a:blipFill>
        </p:spPr>
        <p:txBody>
          <a:bodyPr/>
          <a:lstStyle/>
          <a:p>
            <a:endParaRPr lang="es-ES"/>
          </a:p>
        </p:txBody>
      </p:sp>
      <p:grpSp>
        <p:nvGrpSpPr>
          <p:cNvPr id="20" name="Group 20"/>
          <p:cNvGrpSpPr/>
          <p:nvPr/>
        </p:nvGrpSpPr>
        <p:grpSpPr>
          <a:xfrm>
            <a:off x="10186586" y="5961651"/>
            <a:ext cx="6398019" cy="2080971"/>
            <a:chOff x="0" y="0"/>
            <a:chExt cx="1685075" cy="548075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685075" cy="548075"/>
            </a:xfrm>
            <a:custGeom>
              <a:avLst/>
              <a:gdLst/>
              <a:ahLst/>
              <a:cxnLst/>
              <a:rect l="l" t="t" r="r" b="b"/>
              <a:pathLst>
                <a:path w="1685075" h="548075">
                  <a:moveTo>
                    <a:pt x="61713" y="0"/>
                  </a:moveTo>
                  <a:lnTo>
                    <a:pt x="1623362" y="0"/>
                  </a:lnTo>
                  <a:cubicBezTo>
                    <a:pt x="1657445" y="0"/>
                    <a:pt x="1685075" y="27630"/>
                    <a:pt x="1685075" y="61713"/>
                  </a:cubicBezTo>
                  <a:lnTo>
                    <a:pt x="1685075" y="486362"/>
                  </a:lnTo>
                  <a:cubicBezTo>
                    <a:pt x="1685075" y="502729"/>
                    <a:pt x="1678573" y="518426"/>
                    <a:pt x="1667000" y="529999"/>
                  </a:cubicBezTo>
                  <a:cubicBezTo>
                    <a:pt x="1655426" y="541573"/>
                    <a:pt x="1639730" y="548075"/>
                    <a:pt x="1623362" y="548075"/>
                  </a:cubicBezTo>
                  <a:lnTo>
                    <a:pt x="61713" y="548075"/>
                  </a:lnTo>
                  <a:cubicBezTo>
                    <a:pt x="27630" y="548075"/>
                    <a:pt x="0" y="520445"/>
                    <a:pt x="0" y="486362"/>
                  </a:cubicBezTo>
                  <a:lnTo>
                    <a:pt x="0" y="61713"/>
                  </a:lnTo>
                  <a:cubicBezTo>
                    <a:pt x="0" y="27630"/>
                    <a:pt x="27630" y="0"/>
                    <a:pt x="61713" y="0"/>
                  </a:cubicBezTo>
                  <a:close/>
                </a:path>
              </a:pathLst>
            </a:custGeom>
            <a:solidFill>
              <a:srgbClr val="E0DAED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47625"/>
              <a:ext cx="1685075" cy="595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23" name="Freeform 23"/>
          <p:cNvSpPr/>
          <p:nvPr/>
        </p:nvSpPr>
        <p:spPr>
          <a:xfrm>
            <a:off x="13399846" y="5961651"/>
            <a:ext cx="3186674" cy="2109073"/>
          </a:xfrm>
          <a:custGeom>
            <a:avLst/>
            <a:gdLst/>
            <a:ahLst/>
            <a:cxnLst/>
            <a:rect l="l" t="t" r="r" b="b"/>
            <a:pathLst>
              <a:path w="3186674" h="2109073">
                <a:moveTo>
                  <a:pt x="0" y="0"/>
                </a:moveTo>
                <a:lnTo>
                  <a:pt x="3186674" y="0"/>
                </a:lnTo>
                <a:lnTo>
                  <a:pt x="3186674" y="2109074"/>
                </a:lnTo>
                <a:lnTo>
                  <a:pt x="0" y="210907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9648" t="-78908" r="-169083" b="-93752"/>
            </a:stretch>
          </a:blipFill>
        </p:spPr>
        <p:txBody>
          <a:bodyPr/>
          <a:lstStyle/>
          <a:p>
            <a:endParaRPr lang="es-ES"/>
          </a:p>
        </p:txBody>
      </p:sp>
      <p:grpSp>
        <p:nvGrpSpPr>
          <p:cNvPr id="24" name="Group 24"/>
          <p:cNvGrpSpPr/>
          <p:nvPr/>
        </p:nvGrpSpPr>
        <p:grpSpPr>
          <a:xfrm>
            <a:off x="2163365" y="2476311"/>
            <a:ext cx="3086100" cy="2856752"/>
            <a:chOff x="0" y="0"/>
            <a:chExt cx="812800" cy="752395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12800" cy="752395"/>
            </a:xfrm>
            <a:custGeom>
              <a:avLst/>
              <a:gdLst/>
              <a:ahLst/>
              <a:cxnLst/>
              <a:rect l="l" t="t" r="r" b="b"/>
              <a:pathLst>
                <a:path w="812800" h="752395">
                  <a:moveTo>
                    <a:pt x="0" y="0"/>
                  </a:moveTo>
                  <a:lnTo>
                    <a:pt x="812800" y="0"/>
                  </a:lnTo>
                  <a:lnTo>
                    <a:pt x="812800" y="752395"/>
                  </a:lnTo>
                  <a:lnTo>
                    <a:pt x="0" y="75239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-47625"/>
              <a:ext cx="812800" cy="8000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27" name="Freeform 27"/>
          <p:cNvSpPr/>
          <p:nvPr/>
        </p:nvSpPr>
        <p:spPr>
          <a:xfrm rot="901727">
            <a:off x="2554743" y="3311576"/>
            <a:ext cx="2303343" cy="1186221"/>
          </a:xfrm>
          <a:custGeom>
            <a:avLst/>
            <a:gdLst/>
            <a:ahLst/>
            <a:cxnLst/>
            <a:rect l="l" t="t" r="r" b="b"/>
            <a:pathLst>
              <a:path w="2303343" h="1186221">
                <a:moveTo>
                  <a:pt x="0" y="0"/>
                </a:moveTo>
                <a:lnTo>
                  <a:pt x="2303343" y="0"/>
                </a:lnTo>
                <a:lnTo>
                  <a:pt x="2303343" y="1186221"/>
                </a:lnTo>
                <a:lnTo>
                  <a:pt x="0" y="118622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28" name="Freeform 28"/>
          <p:cNvSpPr/>
          <p:nvPr/>
        </p:nvSpPr>
        <p:spPr>
          <a:xfrm>
            <a:off x="1028700" y="8754961"/>
            <a:ext cx="1134665" cy="939245"/>
          </a:xfrm>
          <a:custGeom>
            <a:avLst/>
            <a:gdLst/>
            <a:ahLst/>
            <a:cxnLst/>
            <a:rect l="l" t="t" r="r" b="b"/>
            <a:pathLst>
              <a:path w="1134665" h="939245">
                <a:moveTo>
                  <a:pt x="0" y="0"/>
                </a:moveTo>
                <a:lnTo>
                  <a:pt x="1134665" y="0"/>
                </a:lnTo>
                <a:lnTo>
                  <a:pt x="1134665" y="939245"/>
                </a:lnTo>
                <a:lnTo>
                  <a:pt x="0" y="93924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29" name="TextBox 29"/>
          <p:cNvSpPr txBox="1"/>
          <p:nvPr/>
        </p:nvSpPr>
        <p:spPr>
          <a:xfrm>
            <a:off x="534264" y="8822393"/>
            <a:ext cx="12135896" cy="8337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97"/>
              </a:lnSpc>
            </a:pPr>
            <a:r>
              <a:rPr lang="en-US" sz="2426" b="1">
                <a:solidFill>
                  <a:srgbClr val="51515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La </a:t>
            </a:r>
            <a:r>
              <a:rPr lang="en-US" sz="2426" b="1" err="1">
                <a:solidFill>
                  <a:srgbClr val="51515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histona</a:t>
            </a:r>
            <a:r>
              <a:rPr lang="en-US" sz="2426" b="1">
                <a:solidFill>
                  <a:srgbClr val="51515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426" b="1" err="1">
                <a:solidFill>
                  <a:srgbClr val="51515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acetiltransferasa</a:t>
            </a:r>
            <a:r>
              <a:rPr lang="en-US" sz="2426" b="1">
                <a:solidFill>
                  <a:srgbClr val="51515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1 se ha visto </a:t>
            </a:r>
            <a:r>
              <a:rPr lang="en-US" sz="2426" b="1" err="1">
                <a:solidFill>
                  <a:srgbClr val="51515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sobreexpresada</a:t>
            </a:r>
            <a:r>
              <a:rPr lang="en-US" sz="2426" b="1">
                <a:solidFill>
                  <a:srgbClr val="51515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</a:p>
          <a:p>
            <a:pPr algn="ctr">
              <a:lnSpc>
                <a:spcPts val="3397"/>
              </a:lnSpc>
            </a:pPr>
            <a:r>
              <a:rPr lang="en-US" sz="2426" b="1" err="1">
                <a:solidFill>
                  <a:srgbClr val="51515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en</a:t>
            </a:r>
            <a:r>
              <a:rPr lang="en-US" sz="2426" b="1">
                <a:solidFill>
                  <a:srgbClr val="51515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426" b="1" err="1">
                <a:solidFill>
                  <a:srgbClr val="51515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diversos</a:t>
            </a:r>
            <a:r>
              <a:rPr lang="en-US" sz="2426" b="1">
                <a:solidFill>
                  <a:srgbClr val="51515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426" b="1" err="1">
                <a:solidFill>
                  <a:srgbClr val="51515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tipos</a:t>
            </a:r>
            <a:r>
              <a:rPr lang="en-US" sz="2426" b="1">
                <a:solidFill>
                  <a:srgbClr val="51515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de </a:t>
            </a:r>
            <a:r>
              <a:rPr lang="en-US" sz="2426" b="1" err="1">
                <a:solidFill>
                  <a:srgbClr val="51515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cáncer</a:t>
            </a:r>
            <a:endParaRPr lang="en-US" sz="2426" b="1">
              <a:solidFill>
                <a:srgbClr val="515151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30" name="TextBox 30"/>
          <p:cNvSpPr txBox="1"/>
          <p:nvPr/>
        </p:nvSpPr>
        <p:spPr>
          <a:xfrm>
            <a:off x="1181100" y="904875"/>
            <a:ext cx="7380283" cy="485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326"/>
              </a:lnSpc>
            </a:pPr>
            <a:r>
              <a:rPr lang="en-US" sz="2772" i="1">
                <a:solidFill>
                  <a:srgbClr val="515151"/>
                </a:solidFill>
                <a:latin typeface="Times New Roman MT Italics"/>
                <a:ea typeface="Times New Roman MT Italics"/>
                <a:cs typeface="Times New Roman MT Italics"/>
                <a:sym typeface="Times New Roman MT Italics"/>
              </a:rPr>
              <a:t>Introducción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5636887" y="3290641"/>
            <a:ext cx="2562374" cy="9766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515151"/>
                </a:solidFill>
                <a:latin typeface="Open Sans"/>
                <a:ea typeface="Open Sans"/>
                <a:cs typeface="Open Sans"/>
                <a:sym typeface="Open Sans"/>
              </a:rPr>
              <a:t>Reparación del </a:t>
            </a:r>
          </a:p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515151"/>
                </a:solidFill>
                <a:latin typeface="Open Sans"/>
                <a:ea typeface="Open Sans"/>
                <a:cs typeface="Open Sans"/>
                <a:sym typeface="Open Sans"/>
              </a:rPr>
              <a:t>ADN 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5472284" y="6499298"/>
            <a:ext cx="2891582" cy="9766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 err="1">
                <a:solidFill>
                  <a:srgbClr val="515151"/>
                </a:solidFill>
                <a:latin typeface="Open Sans"/>
                <a:ea typeface="Open Sans"/>
                <a:cs typeface="Open Sans"/>
                <a:sym typeface="Open Sans"/>
              </a:rPr>
              <a:t>Ensamblaje</a:t>
            </a:r>
            <a:r>
              <a:rPr lang="en-US" sz="2799">
                <a:solidFill>
                  <a:srgbClr val="515151"/>
                </a:solidFill>
                <a:latin typeface="Open Sans"/>
                <a:ea typeface="Open Sans"/>
                <a:cs typeface="Open Sans"/>
                <a:sym typeface="Open Sans"/>
              </a:rPr>
              <a:t> de la </a:t>
            </a:r>
          </a:p>
          <a:p>
            <a:pPr algn="ctr">
              <a:lnSpc>
                <a:spcPts val="3919"/>
              </a:lnSpc>
            </a:pPr>
            <a:r>
              <a:rPr lang="en-US" sz="2799" err="1">
                <a:solidFill>
                  <a:srgbClr val="515151"/>
                </a:solidFill>
                <a:latin typeface="Open Sans"/>
                <a:ea typeface="Open Sans"/>
                <a:cs typeface="Open Sans"/>
                <a:sym typeface="Open Sans"/>
              </a:rPr>
              <a:t>cromatina</a:t>
            </a:r>
            <a:endParaRPr lang="en-US" sz="2799">
              <a:solidFill>
                <a:srgbClr val="51515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3" name="TextBox 33"/>
          <p:cNvSpPr txBox="1"/>
          <p:nvPr/>
        </p:nvSpPr>
        <p:spPr>
          <a:xfrm>
            <a:off x="10586131" y="6485247"/>
            <a:ext cx="2498229" cy="9766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515151"/>
                </a:solidFill>
                <a:latin typeface="Open Sans"/>
                <a:ea typeface="Open Sans"/>
                <a:cs typeface="Open Sans"/>
                <a:sym typeface="Open Sans"/>
              </a:rPr>
              <a:t>Progresión del </a:t>
            </a:r>
          </a:p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515151"/>
                </a:solidFill>
                <a:latin typeface="Open Sans"/>
                <a:ea typeface="Open Sans"/>
                <a:cs typeface="Open Sans"/>
                <a:sym typeface="Open Sans"/>
              </a:rPr>
              <a:t>ciclo celular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0639486" y="3275526"/>
            <a:ext cx="2391519" cy="9766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515151"/>
                </a:solidFill>
                <a:latin typeface="Open Sans"/>
                <a:ea typeface="Open Sans"/>
                <a:cs typeface="Open Sans"/>
                <a:sym typeface="Open Sans"/>
              </a:rPr>
              <a:t>Acetilación de </a:t>
            </a:r>
          </a:p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515151"/>
                </a:solidFill>
                <a:latin typeface="Open Sans"/>
                <a:ea typeface="Open Sans"/>
                <a:cs typeface="Open Sans"/>
                <a:sym typeface="Open Sans"/>
              </a:rPr>
              <a:t>histonas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1342921" y="8807111"/>
            <a:ext cx="191542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>
                <a:solidFill>
                  <a:srgbClr val="51515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;</a:t>
            </a:r>
          </a:p>
        </p:txBody>
      </p:sp>
      <p:grpSp>
        <p:nvGrpSpPr>
          <p:cNvPr id="36" name="Group 36"/>
          <p:cNvGrpSpPr/>
          <p:nvPr/>
        </p:nvGrpSpPr>
        <p:grpSpPr>
          <a:xfrm>
            <a:off x="11697597" y="8623175"/>
            <a:ext cx="4722065" cy="1469977"/>
            <a:chOff x="0" y="0"/>
            <a:chExt cx="6296086" cy="1959970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2153654" cy="1738825"/>
            </a:xfrm>
            <a:custGeom>
              <a:avLst/>
              <a:gdLst/>
              <a:ahLst/>
              <a:cxnLst/>
              <a:rect l="l" t="t" r="r" b="b"/>
              <a:pathLst>
                <a:path w="2153654" h="1738825">
                  <a:moveTo>
                    <a:pt x="0" y="0"/>
                  </a:moveTo>
                  <a:lnTo>
                    <a:pt x="2153654" y="0"/>
                  </a:lnTo>
                  <a:lnTo>
                    <a:pt x="2153654" y="1738825"/>
                  </a:lnTo>
                  <a:lnTo>
                    <a:pt x="0" y="17388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ES"/>
            </a:p>
          </p:txBody>
        </p:sp>
        <p:sp>
          <p:nvSpPr>
            <p:cNvPr id="38" name="Freeform 38"/>
            <p:cNvSpPr/>
            <p:nvPr/>
          </p:nvSpPr>
          <p:spPr>
            <a:xfrm>
              <a:off x="3811180" y="0"/>
              <a:ext cx="2484906" cy="1959970"/>
            </a:xfrm>
            <a:custGeom>
              <a:avLst/>
              <a:gdLst/>
              <a:ahLst/>
              <a:cxnLst/>
              <a:rect l="l" t="t" r="r" b="b"/>
              <a:pathLst>
                <a:path w="2484906" h="1959970">
                  <a:moveTo>
                    <a:pt x="0" y="0"/>
                  </a:moveTo>
                  <a:lnTo>
                    <a:pt x="2484906" y="0"/>
                  </a:lnTo>
                  <a:lnTo>
                    <a:pt x="2484906" y="1959970"/>
                  </a:lnTo>
                  <a:lnTo>
                    <a:pt x="0" y="19599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ES"/>
            </a:p>
          </p:txBody>
        </p:sp>
        <p:sp>
          <p:nvSpPr>
            <p:cNvPr id="39" name="TextBox 39"/>
            <p:cNvSpPr txBox="1"/>
            <p:nvPr/>
          </p:nvSpPr>
          <p:spPr>
            <a:xfrm>
              <a:off x="2585454" y="221175"/>
              <a:ext cx="502642" cy="11510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279"/>
                </a:lnSpc>
              </a:pPr>
              <a:r>
                <a:rPr lang="en-US" sz="5199" b="1">
                  <a:solidFill>
                    <a:srgbClr val="515151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+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/>
      <p:bldP spid="3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906541" y="-594167"/>
            <a:ext cx="8983556" cy="11475333"/>
            <a:chOff x="0" y="0"/>
            <a:chExt cx="816575" cy="104306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6575" cy="1043069"/>
            </a:xfrm>
            <a:custGeom>
              <a:avLst/>
              <a:gdLst/>
              <a:ahLst/>
              <a:cxnLst/>
              <a:rect l="l" t="t" r="r" b="b"/>
              <a:pathLst>
                <a:path w="816575" h="1043069">
                  <a:moveTo>
                    <a:pt x="0" y="0"/>
                  </a:moveTo>
                  <a:lnTo>
                    <a:pt x="816575" y="0"/>
                  </a:lnTo>
                  <a:lnTo>
                    <a:pt x="816575" y="1043069"/>
                  </a:lnTo>
                  <a:lnTo>
                    <a:pt x="0" y="1043069"/>
                  </a:lnTo>
                  <a:close/>
                </a:path>
              </a:pathLst>
            </a:custGeom>
            <a:solidFill>
              <a:srgbClr val="B8AAD8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9525"/>
              <a:ext cx="816575" cy="10525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52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0011492" y="4690011"/>
            <a:ext cx="8276508" cy="5596989"/>
          </a:xfrm>
          <a:custGeom>
            <a:avLst/>
            <a:gdLst/>
            <a:ahLst/>
            <a:cxnLst/>
            <a:rect l="l" t="t" r="r" b="b"/>
            <a:pathLst>
              <a:path w="8276508" h="5596989">
                <a:moveTo>
                  <a:pt x="0" y="0"/>
                </a:moveTo>
                <a:lnTo>
                  <a:pt x="8276508" y="0"/>
                </a:lnTo>
                <a:lnTo>
                  <a:pt x="8276508" y="5596989"/>
                </a:lnTo>
                <a:lnTo>
                  <a:pt x="0" y="559698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6" name="TextBox 6"/>
          <p:cNvSpPr txBox="1"/>
          <p:nvPr/>
        </p:nvSpPr>
        <p:spPr>
          <a:xfrm>
            <a:off x="1028700" y="1627744"/>
            <a:ext cx="13675098" cy="44071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983"/>
              </a:lnSpc>
            </a:pPr>
            <a:r>
              <a:rPr lang="en-US" sz="4988" b="1" i="1">
                <a:solidFill>
                  <a:srgbClr val="0E0340"/>
                </a:solidFill>
                <a:latin typeface="TT Chocolates Bold Italics"/>
                <a:ea typeface="TT Chocolates Bold Italics"/>
                <a:cs typeface="TT Chocolates Bold Italics"/>
                <a:sym typeface="TT Chocolates Bold Italics"/>
              </a:rPr>
              <a:t>“La histona acetil-transferasa 1 desempeña un papel en procesos cruciales de la tumorogénesis como la viabilidad, proliferación y supervivencia de las células de leucemia mieloide crónica. “</a:t>
            </a:r>
          </a:p>
          <a:p>
            <a:pPr algn="just">
              <a:lnSpc>
                <a:spcPts val="6983"/>
              </a:lnSpc>
            </a:pPr>
            <a:endParaRPr lang="en-US" sz="4988" b="1" i="1">
              <a:solidFill>
                <a:srgbClr val="0E0340"/>
              </a:solidFill>
              <a:latin typeface="TT Chocolates Bold Italics"/>
              <a:ea typeface="TT Chocolates Bold Italics"/>
              <a:cs typeface="TT Chocolates Bold Italics"/>
              <a:sym typeface="TT Chocolates Bold Italics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028700" y="752475"/>
            <a:ext cx="7380283" cy="485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326"/>
              </a:lnSpc>
            </a:pPr>
            <a:r>
              <a:rPr lang="en-US" sz="2772" i="1">
                <a:solidFill>
                  <a:srgbClr val="515151"/>
                </a:solidFill>
                <a:latin typeface="Times New Roman MT Italics"/>
                <a:ea typeface="Times New Roman MT Italics"/>
                <a:cs typeface="Times New Roman MT Italics"/>
                <a:sym typeface="Times New Roman MT Italics"/>
              </a:rPr>
              <a:t>Hipótesis y Objetivos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684424" y="6034941"/>
            <a:ext cx="11542642" cy="2315210"/>
            <a:chOff x="0" y="0"/>
            <a:chExt cx="3040037" cy="60976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040038" cy="609767"/>
            </a:xfrm>
            <a:custGeom>
              <a:avLst/>
              <a:gdLst/>
              <a:ahLst/>
              <a:cxnLst/>
              <a:rect l="l" t="t" r="r" b="b"/>
              <a:pathLst>
                <a:path w="3040038" h="609767">
                  <a:moveTo>
                    <a:pt x="34207" y="0"/>
                  </a:moveTo>
                  <a:lnTo>
                    <a:pt x="3005831" y="0"/>
                  </a:lnTo>
                  <a:cubicBezTo>
                    <a:pt x="3024723" y="0"/>
                    <a:pt x="3040038" y="15315"/>
                    <a:pt x="3040038" y="34207"/>
                  </a:cubicBezTo>
                  <a:lnTo>
                    <a:pt x="3040038" y="575560"/>
                  </a:lnTo>
                  <a:cubicBezTo>
                    <a:pt x="3040038" y="594452"/>
                    <a:pt x="3024723" y="609767"/>
                    <a:pt x="3005831" y="609767"/>
                  </a:cubicBezTo>
                  <a:lnTo>
                    <a:pt x="34207" y="609767"/>
                  </a:lnTo>
                  <a:cubicBezTo>
                    <a:pt x="15315" y="609767"/>
                    <a:pt x="0" y="594452"/>
                    <a:pt x="0" y="575560"/>
                  </a:cubicBezTo>
                  <a:lnTo>
                    <a:pt x="0" y="34207"/>
                  </a:lnTo>
                  <a:cubicBezTo>
                    <a:pt x="0" y="15315"/>
                    <a:pt x="15315" y="0"/>
                    <a:pt x="34207" y="0"/>
                  </a:cubicBezTo>
                  <a:close/>
                </a:path>
              </a:pathLst>
            </a:custGeom>
            <a:solidFill>
              <a:srgbClr val="E0DAED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3040037" cy="65739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just">
                <a:lnSpc>
                  <a:spcPts val="3499"/>
                </a:lnSpc>
              </a:pPr>
              <a:r>
                <a:rPr lang="en-US" sz="2499" b="1">
                  <a:solidFill>
                    <a:srgbClr val="000000"/>
                  </a:solidFill>
                  <a:latin typeface="TT Chocolates Bold"/>
                  <a:ea typeface="TT Chocolates Bold"/>
                  <a:cs typeface="TT Chocolates Bold"/>
                  <a:sym typeface="TT Chocolates Bold"/>
                </a:rPr>
                <a:t>    </a:t>
              </a:r>
            </a:p>
            <a:p>
              <a:pPr algn="just">
                <a:lnSpc>
                  <a:spcPts val="3499"/>
                </a:lnSpc>
              </a:pPr>
              <a:r>
                <a:rPr lang="en-US" sz="2499" b="1">
                  <a:solidFill>
                    <a:srgbClr val="000000"/>
                  </a:solidFill>
                  <a:latin typeface="TT Chocolates Bold"/>
                  <a:ea typeface="TT Chocolates Bold"/>
                  <a:cs typeface="TT Chocolates Bold"/>
                  <a:sym typeface="TT Chocolates Bold"/>
                </a:rPr>
                <a:t>    OBJETIVO GENERAL</a:t>
              </a:r>
            </a:p>
            <a:p>
              <a:pPr algn="just">
                <a:lnSpc>
                  <a:spcPts val="3499"/>
                </a:lnSpc>
              </a:pPr>
              <a:r>
                <a:rPr lang="en-US" sz="2499">
                  <a:solidFill>
                    <a:srgbClr val="000000"/>
                  </a:solidFill>
                  <a:latin typeface="TT Chocolates"/>
                  <a:ea typeface="TT Chocolates"/>
                  <a:cs typeface="TT Chocolates"/>
                  <a:sym typeface="TT Chocolates"/>
                </a:rPr>
                <a:t>    Evaluar el papel de la histona acetil-transferasa 1 en la línea celular de LMC </a:t>
              </a:r>
            </a:p>
            <a:p>
              <a:pPr algn="just">
                <a:lnSpc>
                  <a:spcPts val="3499"/>
                </a:lnSpc>
              </a:pPr>
              <a:r>
                <a:rPr lang="en-US" sz="2499">
                  <a:solidFill>
                    <a:srgbClr val="000000"/>
                  </a:solidFill>
                  <a:latin typeface="TT Chocolates"/>
                  <a:ea typeface="TT Chocolates"/>
                  <a:cs typeface="TT Chocolates"/>
                  <a:sym typeface="TT Chocolates"/>
                </a:rPr>
                <a:t>     K562 mediante la inhibición de su actividad.</a:t>
              </a:r>
            </a:p>
            <a:p>
              <a:pPr algn="just">
                <a:lnSpc>
                  <a:spcPts val="3499"/>
                </a:lnSpc>
              </a:pPr>
              <a:endParaRPr lang="en-US" sz="2499">
                <a:solidFill>
                  <a:srgbClr val="000000"/>
                </a:solidFill>
                <a:latin typeface="TT Chocolates"/>
                <a:ea typeface="TT Chocolates"/>
                <a:cs typeface="TT Chocolates"/>
                <a:sym typeface="TT Chocolates"/>
              </a:endParaRP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10"/>
          <p:cNvSpPr txBox="1"/>
          <p:nvPr/>
        </p:nvSpPr>
        <p:spPr>
          <a:xfrm>
            <a:off x="1181100" y="904875"/>
            <a:ext cx="7380283" cy="485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326"/>
              </a:lnSpc>
            </a:pPr>
            <a:r>
              <a:rPr lang="en-US" sz="2772" i="1">
                <a:solidFill>
                  <a:srgbClr val="515151"/>
                </a:solidFill>
                <a:latin typeface="Times New Roman MT Italics"/>
                <a:ea typeface="Times New Roman MT Italics"/>
                <a:cs typeface="Times New Roman MT Italics"/>
                <a:sym typeface="Times New Roman MT Italics"/>
              </a:rPr>
              <a:t>Materiales y métodos</a:t>
            </a:r>
          </a:p>
        </p:txBody>
      </p:sp>
      <p:sp>
        <p:nvSpPr>
          <p:cNvPr id="11" name="Freeform 11"/>
          <p:cNvSpPr/>
          <p:nvPr/>
        </p:nvSpPr>
        <p:spPr>
          <a:xfrm>
            <a:off x="9296400" y="4526833"/>
            <a:ext cx="8115300" cy="2941903"/>
          </a:xfrm>
          <a:custGeom>
            <a:avLst/>
            <a:gdLst/>
            <a:ahLst/>
            <a:cxnLst/>
            <a:rect l="l" t="t" r="r" b="b"/>
            <a:pathLst>
              <a:path w="8115300" h="2941903">
                <a:moveTo>
                  <a:pt x="0" y="0"/>
                </a:moveTo>
                <a:lnTo>
                  <a:pt x="8115300" y="0"/>
                </a:lnTo>
                <a:lnTo>
                  <a:pt x="8115300" y="2941903"/>
                </a:lnTo>
                <a:lnTo>
                  <a:pt x="0" y="294190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2240" t="-61350" r="-28446" b="-98445"/>
            </a:stretch>
          </a:blipFill>
        </p:spPr>
        <p:txBody>
          <a:bodyPr/>
          <a:lstStyle/>
          <a:p>
            <a:endParaRPr lang="es-ES"/>
          </a:p>
        </p:txBody>
      </p:sp>
      <p:grpSp>
        <p:nvGrpSpPr>
          <p:cNvPr id="12" name="Group 12"/>
          <p:cNvGrpSpPr/>
          <p:nvPr/>
        </p:nvGrpSpPr>
        <p:grpSpPr>
          <a:xfrm>
            <a:off x="762000" y="4697147"/>
            <a:ext cx="2971800" cy="2941903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3"/>
              <a:stretch>
                <a:fillRect l="-28456" r="-28456" b="-28864"/>
              </a:stretch>
            </a:blipFill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14" name="AutoShape 14"/>
          <p:cNvSpPr/>
          <p:nvPr/>
        </p:nvSpPr>
        <p:spPr>
          <a:xfrm>
            <a:off x="4085122" y="6177357"/>
            <a:ext cx="4628661" cy="1905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s-ES"/>
          </a:p>
        </p:txBody>
      </p:sp>
      <p:grpSp>
        <p:nvGrpSpPr>
          <p:cNvPr id="15" name="Group 15"/>
          <p:cNvGrpSpPr/>
          <p:nvPr/>
        </p:nvGrpSpPr>
        <p:grpSpPr>
          <a:xfrm>
            <a:off x="1066800" y="1294915"/>
            <a:ext cx="16230600" cy="1029186"/>
            <a:chOff x="0" y="-25214"/>
            <a:chExt cx="4274726" cy="271061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4274726" cy="223436"/>
            </a:xfrm>
            <a:custGeom>
              <a:avLst/>
              <a:gdLst/>
              <a:ahLst/>
              <a:cxnLst/>
              <a:rect l="l" t="t" r="r" b="b"/>
              <a:pathLst>
                <a:path w="4274726" h="223436">
                  <a:moveTo>
                    <a:pt x="0" y="0"/>
                  </a:moveTo>
                  <a:lnTo>
                    <a:pt x="4274726" y="0"/>
                  </a:lnTo>
                  <a:lnTo>
                    <a:pt x="4274726" y="223436"/>
                  </a:lnTo>
                  <a:lnTo>
                    <a:pt x="0" y="223436"/>
                  </a:lnTo>
                  <a:close/>
                </a:path>
              </a:pathLst>
            </a:custGeom>
            <a:solidFill>
              <a:srgbClr val="B8AAD8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25214"/>
              <a:ext cx="4274726" cy="271061"/>
            </a:xfrm>
            <a:prstGeom prst="rect">
              <a:avLst/>
            </a:prstGeom>
          </p:spPr>
          <p:txBody>
            <a:bodyPr lIns="241300" tIns="241300" rIns="241300" bIns="241300" rtlCol="0" anchor="ctr"/>
            <a:lstStyle/>
            <a:p>
              <a:pPr algn="just">
                <a:lnSpc>
                  <a:spcPts val="3499"/>
                </a:lnSpc>
              </a:pPr>
              <a:r>
                <a:rPr lang="en-US" sz="2499" b="1">
                  <a:solidFill>
                    <a:srgbClr val="FFFFFF"/>
                  </a:solidFill>
                  <a:latin typeface="TT Chocolates Bold"/>
                  <a:ea typeface="TT Chocolates Bold"/>
                  <a:cs typeface="TT Chocolates Bold"/>
                  <a:sym typeface="TT Chocolates Bold"/>
                </a:rPr>
                <a:t>Modelo de </a:t>
              </a:r>
              <a:r>
                <a:rPr lang="en-US" sz="2499" b="1" err="1">
                  <a:solidFill>
                    <a:srgbClr val="FFFFFF"/>
                  </a:solidFill>
                  <a:latin typeface="TT Chocolates Bold"/>
                  <a:ea typeface="TT Chocolates Bold"/>
                  <a:cs typeface="TT Chocolates Bold"/>
                  <a:sym typeface="TT Chocolates Bold"/>
                </a:rPr>
                <a:t>inhibición</a:t>
              </a:r>
              <a:r>
                <a:rPr lang="en-US" sz="2499" b="1">
                  <a:solidFill>
                    <a:srgbClr val="FFFFFF"/>
                  </a:solidFill>
                  <a:latin typeface="TT Chocolates Bold"/>
                  <a:ea typeface="TT Chocolates Bold"/>
                  <a:cs typeface="TT Chocolates Bold"/>
                  <a:sym typeface="TT Chocolates Bold"/>
                </a:rPr>
                <a:t> de HAT1 </a:t>
              </a:r>
              <a:r>
                <a:rPr lang="en-US" sz="2499" b="1" err="1">
                  <a:solidFill>
                    <a:srgbClr val="FFFFFF"/>
                  </a:solidFill>
                  <a:latin typeface="TT Chocolates Bold"/>
                  <a:ea typeface="TT Chocolates Bold"/>
                  <a:cs typeface="TT Chocolates Bold"/>
                  <a:sym typeface="TT Chocolates Bold"/>
                </a:rPr>
                <a:t>en</a:t>
              </a:r>
              <a:r>
                <a:rPr lang="en-US" sz="2499" b="1">
                  <a:solidFill>
                    <a:srgbClr val="FFFFFF"/>
                  </a:solidFill>
                  <a:latin typeface="TT Chocolates Bold"/>
                  <a:ea typeface="TT Chocolates Bold"/>
                  <a:cs typeface="TT Chocolates Bold"/>
                  <a:sym typeface="TT Chocolates Bold"/>
                </a:rPr>
                <a:t> la </a:t>
              </a:r>
              <a:r>
                <a:rPr lang="en-US" sz="2499" b="1" err="1">
                  <a:solidFill>
                    <a:srgbClr val="FFFFFF"/>
                  </a:solidFill>
                  <a:latin typeface="TT Chocolates Bold"/>
                  <a:ea typeface="TT Chocolates Bold"/>
                  <a:cs typeface="TT Chocolates Bold"/>
                  <a:sym typeface="TT Chocolates Bold"/>
                </a:rPr>
                <a:t>línea</a:t>
              </a:r>
              <a:r>
                <a:rPr lang="en-US" sz="2499" b="1">
                  <a:solidFill>
                    <a:srgbClr val="FFFFFF"/>
                  </a:solidFill>
                  <a:latin typeface="TT Chocolates Bold"/>
                  <a:ea typeface="TT Chocolates Bold"/>
                  <a:cs typeface="TT Chocolates Bold"/>
                  <a:sym typeface="TT Chocolates Bold"/>
                </a:rPr>
                <a:t> </a:t>
              </a:r>
              <a:r>
                <a:rPr lang="en-US" sz="2499" b="1" err="1">
                  <a:solidFill>
                    <a:srgbClr val="FFFFFF"/>
                  </a:solidFill>
                  <a:latin typeface="TT Chocolates Bold"/>
                  <a:ea typeface="TT Chocolates Bold"/>
                  <a:cs typeface="TT Chocolates Bold"/>
                  <a:sym typeface="TT Chocolates Bold"/>
                </a:rPr>
                <a:t>celular</a:t>
              </a:r>
              <a:r>
                <a:rPr lang="en-US" sz="2499" b="1">
                  <a:solidFill>
                    <a:srgbClr val="FFFFFF"/>
                  </a:solidFill>
                  <a:latin typeface="TT Chocolates Bold"/>
                  <a:ea typeface="TT Chocolates Bold"/>
                  <a:cs typeface="TT Chocolates Bold"/>
                  <a:sym typeface="TT Chocolates Bold"/>
                </a:rPr>
                <a:t> K562</a:t>
              </a:r>
            </a:p>
          </p:txBody>
        </p:sp>
      </p:grpSp>
      <p:sp>
        <p:nvSpPr>
          <p:cNvPr id="18" name="Freeform 18"/>
          <p:cNvSpPr/>
          <p:nvPr/>
        </p:nvSpPr>
        <p:spPr>
          <a:xfrm>
            <a:off x="15511462" y="5487506"/>
            <a:ext cx="1020559" cy="1020559"/>
          </a:xfrm>
          <a:custGeom>
            <a:avLst/>
            <a:gdLst/>
            <a:ahLst/>
            <a:cxnLst/>
            <a:rect l="l" t="t" r="r" b="b"/>
            <a:pathLst>
              <a:path w="1020559" h="1020559">
                <a:moveTo>
                  <a:pt x="0" y="0"/>
                </a:moveTo>
                <a:lnTo>
                  <a:pt x="1020559" y="0"/>
                </a:lnTo>
                <a:lnTo>
                  <a:pt x="1020559" y="1020559"/>
                </a:lnTo>
                <a:lnTo>
                  <a:pt x="0" y="102055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rnd">
            <a:noFill/>
            <a:prstDash val="sysDot"/>
            <a:round/>
          </a:ln>
        </p:spPr>
        <p:txBody>
          <a:bodyPr/>
          <a:lstStyle/>
          <a:p>
            <a:endParaRPr lang="es-ES"/>
          </a:p>
        </p:txBody>
      </p:sp>
      <p:sp>
        <p:nvSpPr>
          <p:cNvPr id="22" name="TextBox 22"/>
          <p:cNvSpPr txBox="1"/>
          <p:nvPr/>
        </p:nvSpPr>
        <p:spPr>
          <a:xfrm>
            <a:off x="3429000" y="6281053"/>
            <a:ext cx="5557042" cy="8436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84"/>
              </a:lnSpc>
            </a:pPr>
            <a:r>
              <a:rPr lang="en-US" sz="3060" b="1">
                <a:solidFill>
                  <a:srgbClr val="51515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JG-2016 </a:t>
            </a:r>
          </a:p>
          <a:p>
            <a:pPr algn="ctr">
              <a:lnSpc>
                <a:spcPts val="2464"/>
              </a:lnSpc>
            </a:pPr>
            <a:r>
              <a:rPr lang="en-US" sz="1760" b="1">
                <a:solidFill>
                  <a:srgbClr val="51515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(</a:t>
            </a:r>
            <a:r>
              <a:rPr lang="en-US" sz="1760" b="1" err="1">
                <a:solidFill>
                  <a:srgbClr val="51515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isoflavona</a:t>
            </a:r>
            <a:r>
              <a:rPr lang="en-US" sz="1760" b="1">
                <a:solidFill>
                  <a:srgbClr val="51515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; Gruber et. al 2019)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-530621" y="4041001"/>
            <a:ext cx="5557042" cy="5223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84"/>
              </a:lnSpc>
            </a:pPr>
            <a:r>
              <a:rPr lang="en-US" sz="3060" b="1">
                <a:solidFill>
                  <a:srgbClr val="51515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K562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3480278" y="5676900"/>
            <a:ext cx="5557042" cy="4067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04"/>
              </a:lnSpc>
            </a:pPr>
            <a:r>
              <a:rPr lang="en-US" sz="2360" b="1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modelo</a:t>
            </a:r>
            <a:r>
              <a:rPr lang="en-US" sz="236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de </a:t>
            </a:r>
            <a:r>
              <a:rPr lang="en-US" sz="2360" b="1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inhibición</a:t>
            </a:r>
            <a:endParaRPr lang="en-US" sz="2360" b="1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57423"/>
            <a:ext cx="16230600" cy="1029187"/>
            <a:chOff x="0" y="-47625"/>
            <a:chExt cx="4274726" cy="271061"/>
          </a:xfrm>
        </p:grpSpPr>
        <p:sp>
          <p:nvSpPr>
            <p:cNvPr id="3" name="Freeform 3"/>
            <p:cNvSpPr/>
            <p:nvPr/>
          </p:nvSpPr>
          <p:spPr>
            <a:xfrm>
              <a:off x="0" y="-15052"/>
              <a:ext cx="4274726" cy="223436"/>
            </a:xfrm>
            <a:custGeom>
              <a:avLst/>
              <a:gdLst/>
              <a:ahLst/>
              <a:cxnLst/>
              <a:rect l="l" t="t" r="r" b="b"/>
              <a:pathLst>
                <a:path w="4274726" h="223436">
                  <a:moveTo>
                    <a:pt x="0" y="0"/>
                  </a:moveTo>
                  <a:lnTo>
                    <a:pt x="4274726" y="0"/>
                  </a:lnTo>
                  <a:lnTo>
                    <a:pt x="4274726" y="223436"/>
                  </a:lnTo>
                  <a:lnTo>
                    <a:pt x="0" y="223436"/>
                  </a:lnTo>
                  <a:close/>
                </a:path>
              </a:pathLst>
            </a:custGeom>
            <a:solidFill>
              <a:srgbClr val="B8AAD8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274726" cy="271061"/>
            </a:xfrm>
            <a:prstGeom prst="rect">
              <a:avLst/>
            </a:prstGeom>
          </p:spPr>
          <p:txBody>
            <a:bodyPr lIns="241300" tIns="241300" rIns="241300" bIns="241300" rtlCol="0" anchor="ctr"/>
            <a:lstStyle/>
            <a:p>
              <a:pPr algn="just">
                <a:lnSpc>
                  <a:spcPts val="3499"/>
                </a:lnSpc>
              </a:pPr>
              <a:r>
                <a:rPr lang="en-US" sz="2499" b="1">
                  <a:solidFill>
                    <a:srgbClr val="FFFFFF"/>
                  </a:solidFill>
                  <a:latin typeface="TT Chocolates Bold"/>
                  <a:ea typeface="TT Chocolates Bold"/>
                  <a:cs typeface="TT Chocolates Bold"/>
                  <a:sym typeface="TT Chocolates Bold"/>
                </a:rPr>
                <a:t>La </a:t>
              </a:r>
              <a:r>
                <a:rPr lang="en-US" sz="2499" b="1" err="1">
                  <a:solidFill>
                    <a:srgbClr val="FFFFFF"/>
                  </a:solidFill>
                  <a:latin typeface="TT Chocolates Bold"/>
                  <a:ea typeface="TT Chocolates Bold"/>
                  <a:cs typeface="TT Chocolates Bold"/>
                  <a:sym typeface="TT Chocolates Bold"/>
                </a:rPr>
                <a:t>Inhibición</a:t>
              </a:r>
              <a:r>
                <a:rPr lang="en-US" sz="2499" b="1">
                  <a:solidFill>
                    <a:srgbClr val="FFFFFF"/>
                  </a:solidFill>
                  <a:latin typeface="TT Chocolates Bold"/>
                  <a:ea typeface="TT Chocolates Bold"/>
                  <a:cs typeface="TT Chocolates Bold"/>
                  <a:sym typeface="TT Chocolates Bold"/>
                </a:rPr>
                <a:t> de la </a:t>
              </a:r>
              <a:r>
                <a:rPr lang="en-US" sz="2499" b="1" err="1">
                  <a:solidFill>
                    <a:srgbClr val="FFFFFF"/>
                  </a:solidFill>
                  <a:latin typeface="TT Chocolates Bold"/>
                  <a:ea typeface="TT Chocolates Bold"/>
                  <a:cs typeface="TT Chocolates Bold"/>
                  <a:sym typeface="TT Chocolates Bold"/>
                </a:rPr>
                <a:t>actividad</a:t>
              </a:r>
              <a:r>
                <a:rPr lang="en-US" sz="2499" b="1">
                  <a:solidFill>
                    <a:srgbClr val="FFFFFF"/>
                  </a:solidFill>
                  <a:latin typeface="TT Chocolates Bold"/>
                  <a:ea typeface="TT Chocolates Bold"/>
                  <a:cs typeface="TT Chocolates Bold"/>
                  <a:sym typeface="TT Chocolates Bold"/>
                </a:rPr>
                <a:t> HAT1 </a:t>
              </a:r>
              <a:r>
                <a:rPr lang="en-US" sz="2499" b="1" err="1">
                  <a:solidFill>
                    <a:srgbClr val="FFFFFF"/>
                  </a:solidFill>
                  <a:latin typeface="TT Chocolates Bold"/>
                  <a:ea typeface="TT Chocolates Bold"/>
                  <a:cs typeface="TT Chocolates Bold"/>
                  <a:sym typeface="TT Chocolates Bold"/>
                </a:rPr>
                <a:t>disminuye</a:t>
              </a:r>
              <a:r>
                <a:rPr lang="en-US" sz="2499" b="1">
                  <a:solidFill>
                    <a:srgbClr val="FFFFFF"/>
                  </a:solidFill>
                  <a:latin typeface="TT Chocolates Bold"/>
                  <a:ea typeface="TT Chocolates Bold"/>
                  <a:cs typeface="TT Chocolates Bold"/>
                  <a:sym typeface="TT Chocolates Bold"/>
                </a:rPr>
                <a:t> la </a:t>
              </a:r>
              <a:r>
                <a:rPr lang="en-US" sz="2499" b="1" err="1">
                  <a:solidFill>
                    <a:srgbClr val="FFFFFF"/>
                  </a:solidFill>
                  <a:latin typeface="TT Chocolates Bold"/>
                  <a:ea typeface="TT Chocolates Bold"/>
                  <a:cs typeface="TT Chocolates Bold"/>
                  <a:sym typeface="TT Chocolates Bold"/>
                </a:rPr>
                <a:t>viabilidad</a:t>
              </a:r>
              <a:r>
                <a:rPr lang="en-US" sz="2499" b="1">
                  <a:solidFill>
                    <a:srgbClr val="FFFFFF"/>
                  </a:solidFill>
                  <a:latin typeface="TT Chocolates Bold"/>
                  <a:ea typeface="TT Chocolates Bold"/>
                  <a:cs typeface="TT Chocolates Bold"/>
                  <a:sym typeface="TT Chocolates Bold"/>
                </a:rPr>
                <a:t> </a:t>
              </a:r>
              <a:r>
                <a:rPr lang="en-US" sz="2499" b="1" err="1">
                  <a:solidFill>
                    <a:srgbClr val="FFFFFF"/>
                  </a:solidFill>
                  <a:latin typeface="TT Chocolates Bold"/>
                  <a:ea typeface="TT Chocolates Bold"/>
                  <a:cs typeface="TT Chocolates Bold"/>
                  <a:sym typeface="TT Chocolates Bold"/>
                </a:rPr>
                <a:t>celular</a:t>
              </a:r>
              <a:r>
                <a:rPr lang="en-US" sz="2499" b="1">
                  <a:solidFill>
                    <a:srgbClr val="FFFFFF"/>
                  </a:solidFill>
                  <a:latin typeface="TT Chocolates Bold"/>
                  <a:ea typeface="TT Chocolates Bold"/>
                  <a:cs typeface="TT Chocolates Bold"/>
                  <a:sym typeface="TT Chocolates Bold"/>
                </a:rPr>
                <a:t> de la </a:t>
              </a:r>
              <a:r>
                <a:rPr lang="en-US" sz="2499" b="1" err="1">
                  <a:solidFill>
                    <a:srgbClr val="FFFFFF"/>
                  </a:solidFill>
                  <a:latin typeface="TT Chocolates Bold"/>
                  <a:ea typeface="TT Chocolates Bold"/>
                  <a:cs typeface="TT Chocolates Bold"/>
                  <a:sym typeface="TT Chocolates Bold"/>
                </a:rPr>
                <a:t>línea</a:t>
              </a:r>
              <a:r>
                <a:rPr lang="en-US" sz="2499" b="1">
                  <a:solidFill>
                    <a:srgbClr val="FFFFFF"/>
                  </a:solidFill>
                  <a:latin typeface="TT Chocolates Bold"/>
                  <a:ea typeface="TT Chocolates Bold"/>
                  <a:cs typeface="TT Chocolates Bold"/>
                  <a:sym typeface="TT Chocolates Bold"/>
                </a:rPr>
                <a:t> K562.</a:t>
              </a:r>
            </a:p>
          </p:txBody>
        </p:sp>
      </p:grpSp>
      <p:sp>
        <p:nvSpPr>
          <p:cNvPr id="5" name="Freeform 5"/>
          <p:cNvSpPr/>
          <p:nvPr/>
        </p:nvSpPr>
        <p:spPr>
          <a:xfrm>
            <a:off x="9632811" y="3444323"/>
            <a:ext cx="7846410" cy="5007651"/>
          </a:xfrm>
          <a:custGeom>
            <a:avLst/>
            <a:gdLst/>
            <a:ahLst/>
            <a:cxnLst/>
            <a:rect l="l" t="t" r="r" b="b"/>
            <a:pathLst>
              <a:path w="7846410" h="5007651">
                <a:moveTo>
                  <a:pt x="0" y="0"/>
                </a:moveTo>
                <a:lnTo>
                  <a:pt x="7846410" y="0"/>
                </a:lnTo>
                <a:lnTo>
                  <a:pt x="7846410" y="5007651"/>
                </a:lnTo>
                <a:lnTo>
                  <a:pt x="0" y="500765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2724" t="-75500" r="-31670" b="-73629"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6" name="Freeform 6"/>
          <p:cNvSpPr/>
          <p:nvPr/>
        </p:nvSpPr>
        <p:spPr>
          <a:xfrm>
            <a:off x="627425" y="2699883"/>
            <a:ext cx="9005387" cy="5752090"/>
          </a:xfrm>
          <a:custGeom>
            <a:avLst/>
            <a:gdLst/>
            <a:ahLst/>
            <a:cxnLst/>
            <a:rect l="l" t="t" r="r" b="b"/>
            <a:pathLst>
              <a:path w="9005387" h="5752090">
                <a:moveTo>
                  <a:pt x="0" y="0"/>
                </a:moveTo>
                <a:lnTo>
                  <a:pt x="9005386" y="0"/>
                </a:lnTo>
                <a:lnTo>
                  <a:pt x="9005386" y="5752091"/>
                </a:lnTo>
                <a:lnTo>
                  <a:pt x="0" y="575209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310" t="-60280" r="-118214" b="-64308"/>
            </a:stretch>
          </a:blipFill>
        </p:spPr>
        <p:txBody>
          <a:bodyPr/>
          <a:lstStyle/>
          <a:p>
            <a:endParaRPr lang="es-ES"/>
          </a:p>
        </p:txBody>
      </p:sp>
      <p:grpSp>
        <p:nvGrpSpPr>
          <p:cNvPr id="7" name="Group 7"/>
          <p:cNvGrpSpPr/>
          <p:nvPr/>
        </p:nvGrpSpPr>
        <p:grpSpPr>
          <a:xfrm>
            <a:off x="3441188" y="8866276"/>
            <a:ext cx="11405624" cy="929358"/>
            <a:chOff x="0" y="0"/>
            <a:chExt cx="3003950" cy="24476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003950" cy="244769"/>
            </a:xfrm>
            <a:custGeom>
              <a:avLst/>
              <a:gdLst/>
              <a:ahLst/>
              <a:cxnLst/>
              <a:rect l="l" t="t" r="r" b="b"/>
              <a:pathLst>
                <a:path w="3003950" h="244769">
                  <a:moveTo>
                    <a:pt x="34618" y="0"/>
                  </a:moveTo>
                  <a:lnTo>
                    <a:pt x="2969333" y="0"/>
                  </a:lnTo>
                  <a:cubicBezTo>
                    <a:pt x="2978514" y="0"/>
                    <a:pt x="2987319" y="3647"/>
                    <a:pt x="2993811" y="10139"/>
                  </a:cubicBezTo>
                  <a:cubicBezTo>
                    <a:pt x="3000303" y="16631"/>
                    <a:pt x="3003950" y="25437"/>
                    <a:pt x="3003950" y="34618"/>
                  </a:cubicBezTo>
                  <a:lnTo>
                    <a:pt x="3003950" y="210151"/>
                  </a:lnTo>
                  <a:cubicBezTo>
                    <a:pt x="3003950" y="229270"/>
                    <a:pt x="2988452" y="244769"/>
                    <a:pt x="2969333" y="244769"/>
                  </a:cubicBezTo>
                  <a:lnTo>
                    <a:pt x="34618" y="244769"/>
                  </a:lnTo>
                  <a:cubicBezTo>
                    <a:pt x="25437" y="244769"/>
                    <a:pt x="16631" y="241122"/>
                    <a:pt x="10139" y="234630"/>
                  </a:cubicBezTo>
                  <a:cubicBezTo>
                    <a:pt x="3647" y="228138"/>
                    <a:pt x="0" y="219332"/>
                    <a:pt x="0" y="210151"/>
                  </a:cubicBezTo>
                  <a:lnTo>
                    <a:pt x="0" y="34618"/>
                  </a:lnTo>
                  <a:cubicBezTo>
                    <a:pt x="0" y="15499"/>
                    <a:pt x="15499" y="0"/>
                    <a:pt x="34618" y="0"/>
                  </a:cubicBezTo>
                  <a:close/>
                </a:path>
              </a:pathLst>
            </a:custGeom>
            <a:solidFill>
              <a:srgbClr val="E0DAED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47625"/>
              <a:ext cx="3003950" cy="2923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028700" y="752475"/>
            <a:ext cx="7380283" cy="485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326"/>
              </a:lnSpc>
            </a:pPr>
            <a:r>
              <a:rPr lang="en-US" sz="2772" i="1">
                <a:solidFill>
                  <a:srgbClr val="515151"/>
                </a:solidFill>
                <a:latin typeface="Times New Roman MT Italics"/>
                <a:ea typeface="Times New Roman MT Italics"/>
                <a:cs typeface="Times New Roman MT Italics"/>
                <a:sym typeface="Times New Roman MT Italics"/>
              </a:rPr>
              <a:t>Resultados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257666" y="8994899"/>
            <a:ext cx="9552842" cy="1534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80"/>
              </a:lnSpc>
            </a:pPr>
            <a:r>
              <a:rPr lang="en-US" sz="3700" b="1">
                <a:solidFill>
                  <a:srgbClr val="51515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IC50: 0,5 µM y dosis subletal: 2 µM</a:t>
            </a:r>
          </a:p>
          <a:p>
            <a:pPr algn="l">
              <a:lnSpc>
                <a:spcPts val="7279"/>
              </a:lnSpc>
            </a:pPr>
            <a:endParaRPr lang="en-US" sz="3700" b="1">
              <a:solidFill>
                <a:srgbClr val="515151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66313"/>
            <a:ext cx="16230600" cy="1029187"/>
            <a:chOff x="0" y="-47625"/>
            <a:chExt cx="4274726" cy="271061"/>
          </a:xfrm>
        </p:grpSpPr>
        <p:sp>
          <p:nvSpPr>
            <p:cNvPr id="3" name="Freeform 3"/>
            <p:cNvSpPr/>
            <p:nvPr/>
          </p:nvSpPr>
          <p:spPr>
            <a:xfrm>
              <a:off x="0" y="-20069"/>
              <a:ext cx="4274726" cy="223436"/>
            </a:xfrm>
            <a:custGeom>
              <a:avLst/>
              <a:gdLst/>
              <a:ahLst/>
              <a:cxnLst/>
              <a:rect l="l" t="t" r="r" b="b"/>
              <a:pathLst>
                <a:path w="4274726" h="223436">
                  <a:moveTo>
                    <a:pt x="0" y="0"/>
                  </a:moveTo>
                  <a:lnTo>
                    <a:pt x="4274726" y="0"/>
                  </a:lnTo>
                  <a:lnTo>
                    <a:pt x="4274726" y="223436"/>
                  </a:lnTo>
                  <a:lnTo>
                    <a:pt x="0" y="223436"/>
                  </a:lnTo>
                  <a:close/>
                </a:path>
              </a:pathLst>
            </a:custGeom>
            <a:solidFill>
              <a:srgbClr val="B8AAD8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274726" cy="271061"/>
            </a:xfrm>
            <a:prstGeom prst="rect">
              <a:avLst/>
            </a:prstGeom>
          </p:spPr>
          <p:txBody>
            <a:bodyPr lIns="241300" tIns="241300" rIns="241300" bIns="241300" rtlCol="0" anchor="ctr"/>
            <a:lstStyle/>
            <a:p>
              <a:pPr algn="just">
                <a:lnSpc>
                  <a:spcPts val="3499"/>
                </a:lnSpc>
              </a:pPr>
              <a:r>
                <a:rPr lang="en-US" sz="2499" b="1">
                  <a:solidFill>
                    <a:srgbClr val="FFFFFF"/>
                  </a:solidFill>
                  <a:latin typeface="TT Chocolates Bold"/>
                  <a:ea typeface="TT Chocolates Bold"/>
                  <a:cs typeface="TT Chocolates Bold"/>
                  <a:sym typeface="TT Chocolates Bold"/>
                </a:rPr>
                <a:t>La </a:t>
              </a:r>
              <a:r>
                <a:rPr lang="en-US" sz="2499" b="1" err="1">
                  <a:solidFill>
                    <a:srgbClr val="FFFFFF"/>
                  </a:solidFill>
                  <a:latin typeface="TT Chocolates Bold"/>
                  <a:ea typeface="TT Chocolates Bold"/>
                  <a:cs typeface="TT Chocolates Bold"/>
                  <a:sym typeface="TT Chocolates Bold"/>
                </a:rPr>
                <a:t>Inhibición</a:t>
              </a:r>
              <a:r>
                <a:rPr lang="en-US" sz="2499" b="1">
                  <a:solidFill>
                    <a:srgbClr val="FFFFFF"/>
                  </a:solidFill>
                  <a:latin typeface="TT Chocolates Bold"/>
                  <a:ea typeface="TT Chocolates Bold"/>
                  <a:cs typeface="TT Chocolates Bold"/>
                  <a:sym typeface="TT Chocolates Bold"/>
                </a:rPr>
                <a:t> de la </a:t>
              </a:r>
              <a:r>
                <a:rPr lang="en-US" sz="2499" b="1" err="1">
                  <a:solidFill>
                    <a:srgbClr val="FFFFFF"/>
                  </a:solidFill>
                  <a:latin typeface="TT Chocolates Bold"/>
                  <a:ea typeface="TT Chocolates Bold"/>
                  <a:cs typeface="TT Chocolates Bold"/>
                  <a:sym typeface="TT Chocolates Bold"/>
                </a:rPr>
                <a:t>actividad</a:t>
              </a:r>
              <a:r>
                <a:rPr lang="en-US" sz="2499" b="1">
                  <a:solidFill>
                    <a:srgbClr val="FFFFFF"/>
                  </a:solidFill>
                  <a:latin typeface="TT Chocolates Bold"/>
                  <a:ea typeface="TT Chocolates Bold"/>
                  <a:cs typeface="TT Chocolates Bold"/>
                  <a:sym typeface="TT Chocolates Bold"/>
                </a:rPr>
                <a:t> HAT1 </a:t>
              </a:r>
              <a:r>
                <a:rPr lang="en-US" sz="2499" b="1" err="1">
                  <a:solidFill>
                    <a:srgbClr val="FFFFFF"/>
                  </a:solidFill>
                  <a:latin typeface="TT Chocolates Bold"/>
                  <a:ea typeface="TT Chocolates Bold"/>
                  <a:cs typeface="TT Chocolates Bold"/>
                  <a:sym typeface="TT Chocolates Bold"/>
                </a:rPr>
                <a:t>disminuye</a:t>
              </a:r>
              <a:r>
                <a:rPr lang="en-US" sz="2499" b="1">
                  <a:solidFill>
                    <a:srgbClr val="FFFFFF"/>
                  </a:solidFill>
                  <a:latin typeface="TT Chocolates Bold"/>
                  <a:ea typeface="TT Chocolates Bold"/>
                  <a:cs typeface="TT Chocolates Bold"/>
                  <a:sym typeface="TT Chocolates Bold"/>
                </a:rPr>
                <a:t> la </a:t>
              </a:r>
              <a:r>
                <a:rPr lang="en-US" sz="2499" b="1" err="1">
                  <a:solidFill>
                    <a:srgbClr val="FFFFFF"/>
                  </a:solidFill>
                  <a:latin typeface="TT Chocolates Bold"/>
                  <a:ea typeface="TT Chocolates Bold"/>
                  <a:cs typeface="TT Chocolates Bold"/>
                  <a:sym typeface="TT Chocolates Bold"/>
                </a:rPr>
                <a:t>viabilidad</a:t>
              </a:r>
              <a:r>
                <a:rPr lang="en-US" sz="2499" b="1">
                  <a:solidFill>
                    <a:srgbClr val="FFFFFF"/>
                  </a:solidFill>
                  <a:latin typeface="TT Chocolates Bold"/>
                  <a:ea typeface="TT Chocolates Bold"/>
                  <a:cs typeface="TT Chocolates Bold"/>
                  <a:sym typeface="TT Chocolates Bold"/>
                </a:rPr>
                <a:t> </a:t>
              </a:r>
              <a:r>
                <a:rPr lang="en-US" sz="2499" b="1" err="1">
                  <a:solidFill>
                    <a:srgbClr val="FFFFFF"/>
                  </a:solidFill>
                  <a:latin typeface="TT Chocolates Bold"/>
                  <a:ea typeface="TT Chocolates Bold"/>
                  <a:cs typeface="TT Chocolates Bold"/>
                  <a:sym typeface="TT Chocolates Bold"/>
                </a:rPr>
                <a:t>celular</a:t>
              </a:r>
              <a:r>
                <a:rPr lang="en-US" sz="2499" b="1">
                  <a:solidFill>
                    <a:srgbClr val="FFFFFF"/>
                  </a:solidFill>
                  <a:latin typeface="TT Chocolates Bold"/>
                  <a:ea typeface="TT Chocolates Bold"/>
                  <a:cs typeface="TT Chocolates Bold"/>
                  <a:sym typeface="TT Chocolates Bold"/>
                </a:rPr>
                <a:t> de la </a:t>
              </a:r>
              <a:r>
                <a:rPr lang="en-US" sz="2499" b="1" err="1">
                  <a:solidFill>
                    <a:srgbClr val="FFFFFF"/>
                  </a:solidFill>
                  <a:latin typeface="TT Chocolates Bold"/>
                  <a:ea typeface="TT Chocolates Bold"/>
                  <a:cs typeface="TT Chocolates Bold"/>
                  <a:sym typeface="TT Chocolates Bold"/>
                </a:rPr>
                <a:t>línea</a:t>
              </a:r>
              <a:r>
                <a:rPr lang="en-US" sz="2499" b="1">
                  <a:solidFill>
                    <a:srgbClr val="FFFFFF"/>
                  </a:solidFill>
                  <a:latin typeface="TT Chocolates Bold"/>
                  <a:ea typeface="TT Chocolates Bold"/>
                  <a:cs typeface="TT Chocolates Bold"/>
                  <a:sym typeface="TT Chocolates Bold"/>
                </a:rPr>
                <a:t> K562.</a:t>
              </a:r>
            </a:p>
          </p:txBody>
        </p:sp>
      </p:grpSp>
      <p:sp>
        <p:nvSpPr>
          <p:cNvPr id="5" name="Freeform 5"/>
          <p:cNvSpPr/>
          <p:nvPr/>
        </p:nvSpPr>
        <p:spPr>
          <a:xfrm>
            <a:off x="1028700" y="2252353"/>
            <a:ext cx="16230600" cy="5377816"/>
          </a:xfrm>
          <a:custGeom>
            <a:avLst/>
            <a:gdLst/>
            <a:ahLst/>
            <a:cxnLst/>
            <a:rect l="l" t="t" r="r" b="b"/>
            <a:pathLst>
              <a:path w="16230600" h="5377816">
                <a:moveTo>
                  <a:pt x="0" y="0"/>
                </a:moveTo>
                <a:lnTo>
                  <a:pt x="16230600" y="0"/>
                </a:lnTo>
                <a:lnTo>
                  <a:pt x="16230600" y="5377815"/>
                </a:lnTo>
                <a:lnTo>
                  <a:pt x="0" y="537781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365" t="-80972" r="-16330" b="-48583"/>
            </a:stretch>
          </a:blipFill>
        </p:spPr>
        <p:txBody>
          <a:bodyPr/>
          <a:lstStyle/>
          <a:p>
            <a:endParaRPr lang="es-ES"/>
          </a:p>
        </p:txBody>
      </p:sp>
      <p:grpSp>
        <p:nvGrpSpPr>
          <p:cNvPr id="6" name="Group 6"/>
          <p:cNvGrpSpPr/>
          <p:nvPr/>
        </p:nvGrpSpPr>
        <p:grpSpPr>
          <a:xfrm>
            <a:off x="9331777" y="7886832"/>
            <a:ext cx="8177205" cy="1084889"/>
            <a:chOff x="0" y="0"/>
            <a:chExt cx="2097436" cy="27827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097436" cy="278272"/>
            </a:xfrm>
            <a:custGeom>
              <a:avLst/>
              <a:gdLst/>
              <a:ahLst/>
              <a:cxnLst/>
              <a:rect l="l" t="t" r="r" b="b"/>
              <a:pathLst>
                <a:path w="2097436" h="278272">
                  <a:moveTo>
                    <a:pt x="48285" y="0"/>
                  </a:moveTo>
                  <a:lnTo>
                    <a:pt x="2049151" y="0"/>
                  </a:lnTo>
                  <a:cubicBezTo>
                    <a:pt x="2075818" y="0"/>
                    <a:pt x="2097436" y="21618"/>
                    <a:pt x="2097436" y="48285"/>
                  </a:cubicBezTo>
                  <a:lnTo>
                    <a:pt x="2097436" y="229987"/>
                  </a:lnTo>
                  <a:cubicBezTo>
                    <a:pt x="2097436" y="242793"/>
                    <a:pt x="2092349" y="255074"/>
                    <a:pt x="2083294" y="264129"/>
                  </a:cubicBezTo>
                  <a:cubicBezTo>
                    <a:pt x="2074238" y="273185"/>
                    <a:pt x="2061957" y="278272"/>
                    <a:pt x="2049151" y="278272"/>
                  </a:cubicBezTo>
                  <a:lnTo>
                    <a:pt x="48285" y="278272"/>
                  </a:lnTo>
                  <a:cubicBezTo>
                    <a:pt x="35479" y="278272"/>
                    <a:pt x="23198" y="273185"/>
                    <a:pt x="14142" y="264129"/>
                  </a:cubicBezTo>
                  <a:cubicBezTo>
                    <a:pt x="5087" y="255074"/>
                    <a:pt x="0" y="242793"/>
                    <a:pt x="0" y="229987"/>
                  </a:cubicBezTo>
                  <a:lnTo>
                    <a:pt x="0" y="48285"/>
                  </a:lnTo>
                  <a:cubicBezTo>
                    <a:pt x="0" y="35479"/>
                    <a:pt x="5087" y="23198"/>
                    <a:pt x="14142" y="14142"/>
                  </a:cubicBezTo>
                  <a:cubicBezTo>
                    <a:pt x="23198" y="5087"/>
                    <a:pt x="35479" y="0"/>
                    <a:pt x="48285" y="0"/>
                  </a:cubicBezTo>
                  <a:close/>
                </a:path>
              </a:pathLst>
            </a:custGeom>
            <a:solidFill>
              <a:srgbClr val="E0DAED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2097436" cy="325897"/>
            </a:xfrm>
            <a:prstGeom prst="rect">
              <a:avLst/>
            </a:prstGeom>
          </p:spPr>
          <p:txBody>
            <a:bodyPr lIns="52162" tIns="52162" rIns="52162" bIns="52162" rtlCol="0" anchor="ctr"/>
            <a:lstStyle/>
            <a:p>
              <a:pPr algn="ctr">
                <a:lnSpc>
                  <a:spcPts val="3499"/>
                </a:lnSpc>
              </a:pPr>
              <a:r>
                <a:rPr lang="en-US" sz="2499" err="1">
                  <a:solidFill>
                    <a:srgbClr val="000000"/>
                  </a:solidFill>
                  <a:latin typeface="TT Chocolates"/>
                  <a:ea typeface="TT Chocolates"/>
                  <a:cs typeface="TT Chocolates"/>
                  <a:sym typeface="TT Chocolates"/>
                </a:rPr>
                <a:t>mantenimiento</a:t>
              </a:r>
              <a:r>
                <a:rPr lang="en-US" sz="2499">
                  <a:solidFill>
                    <a:srgbClr val="000000"/>
                  </a:solidFill>
                  <a:latin typeface="TT Chocolates"/>
                  <a:ea typeface="TT Chocolates"/>
                  <a:cs typeface="TT Chocolates"/>
                  <a:sym typeface="TT Chocolates"/>
                </a:rPr>
                <a:t> del </a:t>
              </a:r>
              <a:r>
                <a:rPr lang="en-US" sz="2499" err="1">
                  <a:solidFill>
                    <a:srgbClr val="000000"/>
                  </a:solidFill>
                  <a:latin typeface="TT Chocolates"/>
                  <a:ea typeface="TT Chocolates"/>
                  <a:cs typeface="TT Chocolates"/>
                  <a:sym typeface="TT Chocolates"/>
                </a:rPr>
                <a:t>estado</a:t>
              </a:r>
              <a:r>
                <a:rPr lang="en-US" sz="2499">
                  <a:solidFill>
                    <a:srgbClr val="000000"/>
                  </a:solidFill>
                  <a:latin typeface="TT Chocolates"/>
                  <a:ea typeface="TT Chocolates"/>
                  <a:cs typeface="TT Chocolates"/>
                  <a:sym typeface="TT Chocolates"/>
                </a:rPr>
                <a:t> </a:t>
              </a:r>
              <a:r>
                <a:rPr lang="en-US" sz="2499" err="1">
                  <a:solidFill>
                    <a:srgbClr val="000000"/>
                  </a:solidFill>
                  <a:latin typeface="TT Chocolates"/>
                  <a:ea typeface="TT Chocolates"/>
                  <a:cs typeface="TT Chocolates"/>
                  <a:sym typeface="TT Chocolates"/>
                </a:rPr>
                <a:t>indiferenciado</a:t>
              </a:r>
              <a:r>
                <a:rPr lang="en-US" sz="2499">
                  <a:solidFill>
                    <a:srgbClr val="000000"/>
                  </a:solidFill>
                  <a:latin typeface="TT Chocolates"/>
                  <a:ea typeface="TT Chocolates"/>
                  <a:cs typeface="TT Chocolates"/>
                  <a:sym typeface="TT Chocolates"/>
                </a:rPr>
                <a:t> </a:t>
              </a:r>
            </a:p>
            <a:p>
              <a:pPr algn="ctr">
                <a:lnSpc>
                  <a:spcPts val="3499"/>
                </a:lnSpc>
              </a:pPr>
              <a:r>
                <a:rPr lang="en-US" sz="2499" err="1">
                  <a:solidFill>
                    <a:srgbClr val="000000"/>
                  </a:solidFill>
                  <a:latin typeface="TT Chocolates"/>
                  <a:ea typeface="TT Chocolates"/>
                  <a:cs typeface="TT Chocolates"/>
                  <a:sym typeface="TT Chocolates"/>
                </a:rPr>
                <a:t>en</a:t>
              </a:r>
              <a:r>
                <a:rPr lang="en-US" sz="2499">
                  <a:solidFill>
                    <a:srgbClr val="000000"/>
                  </a:solidFill>
                  <a:latin typeface="TT Chocolates"/>
                  <a:ea typeface="TT Chocolates"/>
                  <a:cs typeface="TT Chocolates"/>
                  <a:sym typeface="TT Chocolates"/>
                </a:rPr>
                <a:t> </a:t>
              </a:r>
              <a:r>
                <a:rPr lang="en-US" sz="2499" err="1">
                  <a:solidFill>
                    <a:srgbClr val="000000"/>
                  </a:solidFill>
                  <a:latin typeface="TT Chocolates"/>
                  <a:ea typeface="TT Chocolates"/>
                  <a:cs typeface="TT Chocolates"/>
                  <a:sym typeface="TT Chocolates"/>
                </a:rPr>
                <a:t>células</a:t>
              </a:r>
              <a:r>
                <a:rPr lang="en-US" sz="2499">
                  <a:solidFill>
                    <a:srgbClr val="000000"/>
                  </a:solidFill>
                  <a:latin typeface="TT Chocolates"/>
                  <a:ea typeface="TT Chocolates"/>
                  <a:cs typeface="TT Chocolates"/>
                  <a:sym typeface="TT Chocolates"/>
                </a:rPr>
                <a:t> </a:t>
              </a:r>
              <a:r>
                <a:rPr lang="en-US" sz="2499" err="1">
                  <a:solidFill>
                    <a:srgbClr val="000000"/>
                  </a:solidFill>
                  <a:latin typeface="TT Chocolates"/>
                  <a:ea typeface="TT Chocolates"/>
                  <a:cs typeface="TT Chocolates"/>
                  <a:sym typeface="TT Chocolates"/>
                </a:rPr>
                <a:t>tumorales</a:t>
              </a:r>
              <a:endParaRPr lang="en-US" sz="2499">
                <a:solidFill>
                  <a:srgbClr val="000000"/>
                </a:solidFill>
                <a:latin typeface="TT Chocolates"/>
                <a:ea typeface="TT Chocolates"/>
                <a:cs typeface="TT Chocolates"/>
                <a:sym typeface="TT Chocolates"/>
              </a:endParaRP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606292" y="7588851"/>
            <a:ext cx="8141797" cy="1968891"/>
            <a:chOff x="0" y="0"/>
            <a:chExt cx="10855730" cy="2625187"/>
          </a:xfrm>
        </p:grpSpPr>
        <p:grpSp>
          <p:nvGrpSpPr>
            <p:cNvPr id="10" name="Group 10"/>
            <p:cNvGrpSpPr/>
            <p:nvPr/>
          </p:nvGrpSpPr>
          <p:grpSpPr>
            <a:xfrm>
              <a:off x="2020412" y="477174"/>
              <a:ext cx="7816306" cy="1446519"/>
              <a:chOff x="0" y="0"/>
              <a:chExt cx="1386343" cy="256562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1386343" cy="256562"/>
              </a:xfrm>
              <a:custGeom>
                <a:avLst/>
                <a:gdLst/>
                <a:ahLst/>
                <a:cxnLst/>
                <a:rect l="l" t="t" r="r" b="b"/>
                <a:pathLst>
                  <a:path w="1386343" h="256562">
                    <a:moveTo>
                      <a:pt x="67353" y="0"/>
                    </a:moveTo>
                    <a:lnTo>
                      <a:pt x="1318990" y="0"/>
                    </a:lnTo>
                    <a:cubicBezTo>
                      <a:pt x="1356188" y="0"/>
                      <a:pt x="1386343" y="30155"/>
                      <a:pt x="1386343" y="67353"/>
                    </a:cubicBezTo>
                    <a:lnTo>
                      <a:pt x="1386343" y="189210"/>
                    </a:lnTo>
                    <a:cubicBezTo>
                      <a:pt x="1386343" y="207073"/>
                      <a:pt x="1379247" y="224204"/>
                      <a:pt x="1366616" y="236835"/>
                    </a:cubicBezTo>
                    <a:cubicBezTo>
                      <a:pt x="1353985" y="249466"/>
                      <a:pt x="1336853" y="256562"/>
                      <a:pt x="1318990" y="256562"/>
                    </a:cubicBezTo>
                    <a:lnTo>
                      <a:pt x="67353" y="256562"/>
                    </a:lnTo>
                    <a:cubicBezTo>
                      <a:pt x="49490" y="256562"/>
                      <a:pt x="32358" y="249466"/>
                      <a:pt x="19727" y="236835"/>
                    </a:cubicBezTo>
                    <a:cubicBezTo>
                      <a:pt x="7096" y="224204"/>
                      <a:pt x="0" y="207073"/>
                      <a:pt x="0" y="189210"/>
                    </a:cubicBezTo>
                    <a:lnTo>
                      <a:pt x="0" y="67353"/>
                    </a:lnTo>
                    <a:cubicBezTo>
                      <a:pt x="0" y="49490"/>
                      <a:pt x="7096" y="32358"/>
                      <a:pt x="19727" y="19727"/>
                    </a:cubicBezTo>
                    <a:cubicBezTo>
                      <a:pt x="32358" y="7096"/>
                      <a:pt x="49490" y="0"/>
                      <a:pt x="67353" y="0"/>
                    </a:cubicBezTo>
                    <a:close/>
                  </a:path>
                </a:pathLst>
              </a:custGeom>
              <a:solidFill>
                <a:srgbClr val="E0DAED"/>
              </a:solidFill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0" y="-57150"/>
                <a:ext cx="1386343" cy="313712"/>
              </a:xfrm>
              <a:prstGeom prst="rect">
                <a:avLst/>
              </a:prstGeom>
            </p:spPr>
            <p:txBody>
              <a:bodyPr lIns="56576" tIns="56576" rIns="56576" bIns="56576" rtlCol="0" anchor="ctr"/>
              <a:lstStyle/>
              <a:p>
                <a:pPr algn="ctr">
                  <a:lnSpc>
                    <a:spcPts val="3500"/>
                  </a:lnSpc>
                </a:pPr>
                <a:r>
                  <a:rPr lang="en-US" sz="2500" err="1">
                    <a:solidFill>
                      <a:srgbClr val="000000"/>
                    </a:solidFill>
                    <a:latin typeface="TT Chocolates"/>
                    <a:ea typeface="TT Chocolates"/>
                    <a:cs typeface="TT Chocolates"/>
                    <a:sym typeface="TT Chocolates"/>
                  </a:rPr>
                  <a:t>mantenimiento</a:t>
                </a:r>
                <a:r>
                  <a:rPr lang="en-US" sz="2500">
                    <a:solidFill>
                      <a:srgbClr val="000000"/>
                    </a:solidFill>
                    <a:latin typeface="TT Chocolates"/>
                    <a:ea typeface="TT Chocolates"/>
                    <a:cs typeface="TT Chocolates"/>
                    <a:sym typeface="TT Chocolates"/>
                  </a:rPr>
                  <a:t> y </a:t>
                </a:r>
                <a:r>
                  <a:rPr lang="en-US" sz="2500" err="1">
                    <a:solidFill>
                      <a:srgbClr val="000000"/>
                    </a:solidFill>
                    <a:latin typeface="TT Chocolates"/>
                    <a:ea typeface="TT Chocolates"/>
                    <a:cs typeface="TT Chocolates"/>
                    <a:sym typeface="TT Chocolates"/>
                  </a:rPr>
                  <a:t>supervivencia</a:t>
                </a:r>
                <a:r>
                  <a:rPr lang="en-US" sz="2500">
                    <a:solidFill>
                      <a:srgbClr val="000000"/>
                    </a:solidFill>
                    <a:latin typeface="TT Chocolates"/>
                    <a:ea typeface="TT Chocolates"/>
                    <a:cs typeface="TT Chocolates"/>
                    <a:sym typeface="TT Chocolates"/>
                  </a:rPr>
                  <a:t> </a:t>
                </a:r>
              </a:p>
              <a:p>
                <a:pPr algn="ctr">
                  <a:lnSpc>
                    <a:spcPts val="3500"/>
                  </a:lnSpc>
                </a:pPr>
                <a:r>
                  <a:rPr lang="en-US" sz="2500">
                    <a:solidFill>
                      <a:srgbClr val="000000"/>
                    </a:solidFill>
                    <a:latin typeface="TT Chocolates"/>
                    <a:ea typeface="TT Chocolates"/>
                    <a:cs typeface="TT Chocolates"/>
                    <a:sym typeface="TT Chocolates"/>
                  </a:rPr>
                  <a:t>de </a:t>
                </a:r>
                <a:r>
                  <a:rPr lang="en-US" sz="2500" err="1">
                    <a:solidFill>
                      <a:srgbClr val="000000"/>
                    </a:solidFill>
                    <a:latin typeface="TT Chocolates"/>
                    <a:ea typeface="TT Chocolates"/>
                    <a:cs typeface="TT Chocolates"/>
                    <a:sym typeface="TT Chocolates"/>
                  </a:rPr>
                  <a:t>células</a:t>
                </a:r>
                <a:r>
                  <a:rPr lang="en-US" sz="2500">
                    <a:solidFill>
                      <a:srgbClr val="000000"/>
                    </a:solidFill>
                    <a:latin typeface="TT Chocolates"/>
                    <a:ea typeface="TT Chocolates"/>
                    <a:cs typeface="TT Chocolates"/>
                    <a:sym typeface="TT Chocolates"/>
                  </a:rPr>
                  <a:t> </a:t>
                </a:r>
                <a:r>
                  <a:rPr lang="en-US" sz="2500" err="1">
                    <a:solidFill>
                      <a:srgbClr val="000000"/>
                    </a:solidFill>
                    <a:latin typeface="TT Chocolates"/>
                    <a:ea typeface="TT Chocolates"/>
                    <a:cs typeface="TT Chocolates"/>
                    <a:sym typeface="TT Chocolates"/>
                  </a:rPr>
                  <a:t>tumorales</a:t>
                </a:r>
                <a:endParaRPr lang="en-US" sz="2500">
                  <a:solidFill>
                    <a:srgbClr val="000000"/>
                  </a:solidFill>
                  <a:latin typeface="TT Chocolates"/>
                  <a:ea typeface="TT Chocolates"/>
                  <a:cs typeface="TT Chocolates"/>
                  <a:sym typeface="TT Chocolates"/>
                </a:endParaRPr>
              </a:p>
            </p:txBody>
          </p:sp>
        </p:grpSp>
        <p:sp>
          <p:nvSpPr>
            <p:cNvPr id="13" name="Freeform 13"/>
            <p:cNvSpPr/>
            <p:nvPr/>
          </p:nvSpPr>
          <p:spPr>
            <a:xfrm>
              <a:off x="8486130" y="682172"/>
              <a:ext cx="2369600" cy="1913177"/>
            </a:xfrm>
            <a:custGeom>
              <a:avLst/>
              <a:gdLst/>
              <a:ahLst/>
              <a:cxnLst/>
              <a:rect l="l" t="t" r="r" b="b"/>
              <a:pathLst>
                <a:path w="2369600" h="1913177">
                  <a:moveTo>
                    <a:pt x="0" y="0"/>
                  </a:moveTo>
                  <a:lnTo>
                    <a:pt x="2369601" y="0"/>
                  </a:lnTo>
                  <a:lnTo>
                    <a:pt x="2369601" y="1913176"/>
                  </a:lnTo>
                  <a:lnTo>
                    <a:pt x="0" y="19131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ES"/>
            </a:p>
          </p:txBody>
        </p:sp>
        <p:grpSp>
          <p:nvGrpSpPr>
            <p:cNvPr id="14" name="Group 14"/>
            <p:cNvGrpSpPr/>
            <p:nvPr/>
          </p:nvGrpSpPr>
          <p:grpSpPr>
            <a:xfrm>
              <a:off x="0" y="0"/>
              <a:ext cx="2400866" cy="2400866"/>
              <a:chOff x="0" y="0"/>
              <a:chExt cx="812800" cy="81280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5D9D"/>
              </a:solidFill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6" name="TextBox 16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499"/>
                  </a:lnSpc>
                </a:pPr>
                <a:r>
                  <a:rPr lang="en-US" sz="2499" b="1">
                    <a:solidFill>
                      <a:srgbClr val="E0DAED"/>
                    </a:solidFill>
                    <a:latin typeface="TT Chocolates Bold"/>
                    <a:ea typeface="TT Chocolates Bold"/>
                    <a:cs typeface="TT Chocolates Bold"/>
                    <a:sym typeface="TT Chocolates Bold"/>
                  </a:rPr>
                  <a:t>HAT1</a:t>
                </a:r>
              </a:p>
            </p:txBody>
          </p:sp>
        </p:grpSp>
        <p:sp>
          <p:nvSpPr>
            <p:cNvPr id="17" name="TextBox 17"/>
            <p:cNvSpPr txBox="1"/>
            <p:nvPr/>
          </p:nvSpPr>
          <p:spPr>
            <a:xfrm>
              <a:off x="3170988" y="2048191"/>
              <a:ext cx="4862103" cy="57699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499"/>
                </a:lnSpc>
                <a:spcBef>
                  <a:spcPct val="0"/>
                </a:spcBef>
              </a:pPr>
              <a:r>
                <a:rPr lang="en-US" sz="2499">
                  <a:solidFill>
                    <a:srgbClr val="000000"/>
                  </a:solidFill>
                  <a:latin typeface="TT Chocolates"/>
                  <a:ea typeface="TT Chocolates"/>
                  <a:cs typeface="TT Chocolates"/>
                  <a:sym typeface="TT Chocolates"/>
                </a:rPr>
                <a:t>(Klett-Mingo et. al 2023)</a:t>
              </a:r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1028700" y="752475"/>
            <a:ext cx="7380283" cy="485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326"/>
              </a:lnSpc>
            </a:pPr>
            <a:r>
              <a:rPr lang="en-US" sz="2772" i="1">
                <a:solidFill>
                  <a:srgbClr val="515151"/>
                </a:solidFill>
                <a:latin typeface="Times New Roman MT Italics"/>
                <a:ea typeface="Times New Roman MT Italics"/>
                <a:cs typeface="Times New Roman MT Italics"/>
                <a:sym typeface="Times New Roman MT Italics"/>
              </a:rPr>
              <a:t>Resultados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549</Words>
  <Application>Microsoft Macintosh PowerPoint</Application>
  <PresentationFormat>Personalizado</PresentationFormat>
  <Paragraphs>139</Paragraphs>
  <Slides>18</Slides>
  <Notes>5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18</vt:i4>
      </vt:variant>
    </vt:vector>
  </HeadingPairs>
  <TitlesOfParts>
    <vt:vector size="27" baseType="lpstr">
      <vt:lpstr>Anton</vt:lpstr>
      <vt:lpstr>Open Sans</vt:lpstr>
      <vt:lpstr>Open Sans Bold</vt:lpstr>
      <vt:lpstr>Open Sans Bold Italics</vt:lpstr>
      <vt:lpstr>Times New Roman MT Italics</vt:lpstr>
      <vt:lpstr>TT Chocolates</vt:lpstr>
      <vt:lpstr>TT Chocolates Bold</vt:lpstr>
      <vt:lpstr>TT Chocolates Bold Italics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SECUAH26</dc:title>
  <cp:lastModifiedBy>ignacio.tunon@uah.es</cp:lastModifiedBy>
  <cp:revision>1</cp:revision>
  <dcterms:created xsi:type="dcterms:W3CDTF">2006-08-16T00:00:00Z</dcterms:created>
  <dcterms:modified xsi:type="dcterms:W3CDTF">2026-03-16T08:13:16Z</dcterms:modified>
  <dc:identifier>DAHBIK3wriw</dc:identifier>
</cp:coreProperties>
</file>