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8" r:id="rId2"/>
  </p:sldIdLst>
  <p:sldSz cx="30243463" cy="42773600"/>
  <p:notesSz cx="7099300" cy="10234613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3">
          <p15:clr>
            <a:srgbClr val="A4A3A4"/>
          </p15:clr>
        </p15:guide>
        <p15:guide id="2" pos="95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AA"/>
    <a:srgbClr val="FF9933"/>
    <a:srgbClr val="FFFF00"/>
    <a:srgbClr val="FFCC00"/>
    <a:srgbClr val="129DFA"/>
    <a:srgbClr val="9999FF"/>
    <a:srgbClr val="54B1B8"/>
    <a:srgbClr val="7AC2C8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43" autoAdjust="0"/>
    <p:restoredTop sz="70135" autoAdjust="0"/>
  </p:normalViewPr>
  <p:slideViewPr>
    <p:cSldViewPr snapToGrid="0" snapToObjects="1">
      <p:cViewPr varScale="1">
        <p:scale>
          <a:sx n="19" d="100"/>
          <a:sy n="19" d="100"/>
        </p:scale>
        <p:origin x="2988" y="96"/>
      </p:cViewPr>
      <p:guideLst>
        <p:guide orient="horz" pos="13473"/>
        <p:guide pos="95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9838" y="7000875"/>
            <a:ext cx="22683787" cy="1489075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79838" y="22466300"/>
            <a:ext cx="22683787" cy="103266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324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625" y="2278063"/>
            <a:ext cx="26084213" cy="82661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625" y="11387138"/>
            <a:ext cx="26084213" cy="271383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489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3975" y="2278063"/>
            <a:ext cx="6519863" cy="3624738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625" y="2278063"/>
            <a:ext cx="19411950" cy="362473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6056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625" y="2278063"/>
            <a:ext cx="26084213" cy="82661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9625" y="11387138"/>
            <a:ext cx="26084213" cy="27138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4777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750" y="10663238"/>
            <a:ext cx="26084213" cy="177927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750" y="28624213"/>
            <a:ext cx="26084213" cy="9356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2192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625" y="2278063"/>
            <a:ext cx="26084213" cy="82661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625" y="11387138"/>
            <a:ext cx="12965113" cy="27138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97138" y="11387138"/>
            <a:ext cx="12966700" cy="27138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3209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800" y="2278063"/>
            <a:ext cx="26085800" cy="82661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800" y="10485438"/>
            <a:ext cx="12795250" cy="51387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800" y="15624175"/>
            <a:ext cx="12795250" cy="22980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11438" y="10485438"/>
            <a:ext cx="12857162" cy="51387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11438" y="15624175"/>
            <a:ext cx="12857162" cy="22980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3929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625" y="2278063"/>
            <a:ext cx="26084213" cy="82661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5327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1935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800" y="2851150"/>
            <a:ext cx="9755188" cy="9980613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7163" y="6157913"/>
            <a:ext cx="15311437" cy="303974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800" y="12831763"/>
            <a:ext cx="9755188" cy="237728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3960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800" y="2851150"/>
            <a:ext cx="9755188" cy="9980613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857163" y="6157913"/>
            <a:ext cx="15311437" cy="30397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800" y="12831763"/>
            <a:ext cx="9755188" cy="237728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0847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1950" rtl="0" eaLnBrk="0" fontAlgn="base" hangingPunct="0">
        <a:spcBef>
          <a:spcPct val="0"/>
        </a:spcBef>
        <a:spcAft>
          <a:spcPct val="0"/>
        </a:spcAft>
        <a:defRPr sz="201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71950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2pPr>
      <a:lvl3pPr algn="ctr" defTabSz="4171950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3pPr>
      <a:lvl4pPr algn="ctr" defTabSz="4171950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4pPr>
      <a:lvl5pPr algn="ctr" defTabSz="4171950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5pPr>
      <a:lvl6pPr marL="457200" algn="ctr" defTabSz="4171950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6pPr>
      <a:lvl7pPr marL="914400" algn="ctr" defTabSz="4171950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7pPr>
      <a:lvl8pPr marL="1371600" algn="ctr" defTabSz="4171950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8pPr>
      <a:lvl9pPr marL="1828800" algn="ctr" defTabSz="4171950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1565275" indent="-1565275" algn="l" defTabSz="4171950" rtl="0" eaLnBrk="0" fontAlgn="base" hangingPunct="0">
        <a:spcBef>
          <a:spcPct val="20000"/>
        </a:spcBef>
        <a:spcAft>
          <a:spcPct val="0"/>
        </a:spcAft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0900" indent="-1303338" algn="l" defTabSz="4171950" rtl="0" eaLnBrk="0" fontAlgn="base" hangingPunct="0">
        <a:spcBef>
          <a:spcPct val="20000"/>
        </a:spcBef>
        <a:spcAft>
          <a:spcPct val="0"/>
        </a:spcAft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16525" indent="-1044575" algn="l" defTabSz="4171950" rtl="0" eaLnBrk="0" fontAlgn="base" hangingPunct="0">
        <a:spcBef>
          <a:spcPct val="20000"/>
        </a:spcBef>
        <a:spcAft>
          <a:spcPct val="0"/>
        </a:spcAft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3pPr>
      <a:lvl4pPr marL="7300913" indent="-1042988" algn="l" defTabSz="4171950" rtl="0" eaLnBrk="0" fontAlgn="base" hangingPunct="0">
        <a:spcBef>
          <a:spcPct val="20000"/>
        </a:spcBef>
        <a:spcAft>
          <a:spcPct val="0"/>
        </a:spcAft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86888" indent="-1044575" algn="l" defTabSz="4171950" rtl="0" eaLnBrk="0" fontAlgn="base" hangingPunct="0">
        <a:spcBef>
          <a:spcPct val="20000"/>
        </a:spcBef>
        <a:spcAft>
          <a:spcPct val="0"/>
        </a:spcAft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09529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19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altLang="es-ES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19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altLang="es-ES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3333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UAH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Alberto Domingo</dc:creator>
  <cp:lastModifiedBy>Alberto Domingo Galan</cp:lastModifiedBy>
  <cp:revision>119</cp:revision>
  <dcterms:created xsi:type="dcterms:W3CDTF">2007-08-29T17:18:55Z</dcterms:created>
  <dcterms:modified xsi:type="dcterms:W3CDTF">2018-03-12T13:37:11Z</dcterms:modified>
</cp:coreProperties>
</file>