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</p:sldIdLst>
  <p:sldSz cx="42773600" cy="3024346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Forte" panose="03060902040502070203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134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969696"/>
    <a:srgbClr val="FF0000"/>
    <a:srgbClr val="B5CCE5"/>
    <a:srgbClr val="75647E"/>
    <a:srgbClr val="54475B"/>
    <a:srgbClr val="BAC3DC"/>
    <a:srgbClr val="84718F"/>
    <a:srgbClr val="94839D"/>
    <a:srgbClr val="005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876" autoAdjust="0"/>
    <p:restoredTop sz="70135" autoAdjust="0"/>
  </p:normalViewPr>
  <p:slideViewPr>
    <p:cSldViewPr snapToGrid="0" snapToObjects="1">
      <p:cViewPr varScale="1">
        <p:scale>
          <a:sx n="27" d="100"/>
          <a:sy n="27" d="100"/>
        </p:scale>
        <p:origin x="1788" y="144"/>
      </p:cViewPr>
      <p:guideLst>
        <p:guide orient="horz" pos="9526"/>
        <p:guide pos="134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6700" y="4949825"/>
            <a:ext cx="32080200" cy="105283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6700" y="15884525"/>
            <a:ext cx="32080200" cy="7302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65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050" y="1609725"/>
            <a:ext cx="36893500" cy="5846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0050" y="8050213"/>
            <a:ext cx="36893500" cy="19189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0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10175" y="1609725"/>
            <a:ext cx="9223375" cy="256301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0050" y="1609725"/>
            <a:ext cx="27517725" cy="25630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66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050" y="1609725"/>
            <a:ext cx="36893500" cy="5846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0050" y="8050213"/>
            <a:ext cx="36893500" cy="19189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10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825" y="7540625"/>
            <a:ext cx="36893500" cy="125793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7825" y="20239038"/>
            <a:ext cx="36893500" cy="661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16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050" y="1609725"/>
            <a:ext cx="36893500" cy="5846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0050" y="8050213"/>
            <a:ext cx="18370550" cy="19189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63000" y="8050213"/>
            <a:ext cx="18370550" cy="19189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39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0" y="1609725"/>
            <a:ext cx="36891913" cy="5846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0" y="7413625"/>
            <a:ext cx="18094325" cy="36337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6400" y="11047413"/>
            <a:ext cx="18094325" cy="16248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53500" y="7413625"/>
            <a:ext cx="18184813" cy="36337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53500" y="11047413"/>
            <a:ext cx="18184813" cy="16248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35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050" y="1609725"/>
            <a:ext cx="36893500" cy="5846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26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6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0" y="2016125"/>
            <a:ext cx="13795375" cy="70564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4813" y="4354513"/>
            <a:ext cx="21653500" cy="214931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6400" y="9072563"/>
            <a:ext cx="13795375" cy="16810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337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0" y="2016125"/>
            <a:ext cx="13795375" cy="70564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84813" y="4354513"/>
            <a:ext cx="21653500" cy="21493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6400" y="9072563"/>
            <a:ext cx="13795375" cy="16810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901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1950" rtl="0" fontAlgn="base">
        <a:spcBef>
          <a:spcPct val="0"/>
        </a:spcBef>
        <a:spcAft>
          <a:spcPct val="0"/>
        </a:spcAft>
        <a:defRPr sz="20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2pPr>
      <a:lvl3pPr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3pPr>
      <a:lvl4pPr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4pPr>
      <a:lvl5pPr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5275" indent="-1565275" algn="l" defTabSz="4171950" rtl="0" fontAlgn="base">
        <a:spcBef>
          <a:spcPct val="20000"/>
        </a:spcBef>
        <a:spcAft>
          <a:spcPct val="0"/>
        </a:spcAft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900" indent="-1303338" algn="l" defTabSz="4171950" rtl="0" fontAlgn="base">
        <a:spcBef>
          <a:spcPct val="20000"/>
        </a:spcBef>
        <a:spcAft>
          <a:spcPct val="0"/>
        </a:spcAft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6525" indent="-1044575" algn="l" defTabSz="4171950" rtl="0" fontAlgn="base">
        <a:spcBef>
          <a:spcPct val="20000"/>
        </a:spcBef>
        <a:spcAft>
          <a:spcPct val="0"/>
        </a:spcAft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0913" indent="-1042988" algn="l" defTabSz="4171950" rtl="0" fontAlgn="base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6888" indent="-1044575" algn="l" defTabSz="4171950" rtl="0" fontAlgn="base">
        <a:spcBef>
          <a:spcPct val="20000"/>
        </a:spcBef>
        <a:spcAft>
          <a:spcPct val="0"/>
        </a:spcAft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3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orte" panose="03060902040502070203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1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orte" panose="03060902040502070203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Forte</vt:lpstr>
      <vt:lpstr>Default Design</vt:lpstr>
      <vt:lpstr>PowerPoint Presentation</vt:lpstr>
    </vt:vector>
  </TitlesOfParts>
  <Company>UAH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Domingo</dc:creator>
  <cp:lastModifiedBy>Alberto Domingo Galan</cp:lastModifiedBy>
  <cp:revision>163</cp:revision>
  <dcterms:created xsi:type="dcterms:W3CDTF">2007-08-29T17:18:55Z</dcterms:created>
  <dcterms:modified xsi:type="dcterms:W3CDTF">2018-03-12T13:38:59Z</dcterms:modified>
</cp:coreProperties>
</file>